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304" r:id="rId3"/>
    <p:sldId id="264" r:id="rId4"/>
    <p:sldId id="305" r:id="rId5"/>
    <p:sldId id="259" r:id="rId6"/>
    <p:sldId id="30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743" autoAdjust="0"/>
  </p:normalViewPr>
  <p:slideViewPr>
    <p:cSldViewPr>
      <p:cViewPr>
        <p:scale>
          <a:sx n="59" d="100"/>
          <a:sy n="59" d="100"/>
        </p:scale>
        <p:origin x="-2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F019F-AD12-46C9-B44D-67B64BF682BD}" type="doc">
      <dgm:prSet loTypeId="urn:microsoft.com/office/officeart/2005/8/layout/radial3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5A28F61-FDC3-4EFD-871C-ABBCBEB576A8}">
      <dgm:prSet phldrT="[Текст]" custT="1"/>
      <dgm:spPr/>
      <dgm:t>
        <a:bodyPr/>
        <a:lstStyle/>
        <a:p>
          <a:r>
            <a:rPr lang="ru-RU" sz="48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Точки опоры</a:t>
          </a:r>
          <a:endParaRPr lang="ru-RU" sz="48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0C38C46-6819-433B-99DA-D54691D1E3E7}" type="parTrans" cxnId="{103B84D5-F6F4-411D-8D26-7480520B9216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B5974703-9D0F-4179-BA66-D2825DD26B7F}" type="sibTrans" cxnId="{103B84D5-F6F4-411D-8D26-7480520B9216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BC4B502E-7D40-47EE-82EB-3A8CEB56B056}">
      <dgm:prSet phldrT="[Текст]" custT="1"/>
      <dgm:spPr/>
      <dgm:t>
        <a:bodyPr/>
        <a:lstStyle/>
        <a:p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История  и разные модели – самостоятельно, доклады</a:t>
          </a:r>
          <a:endParaRPr lang="ru-RU" sz="1800" b="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A57B1A6-6E6A-41C5-975F-797492A1DD93}" type="parTrans" cxnId="{07111208-1E7C-4334-8490-63A68D874B80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DBD22AB-AD6A-4948-AEB6-C0139ECFB73C}" type="sibTrans" cxnId="{07111208-1E7C-4334-8490-63A68D874B80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00DB0E5-F320-421F-A01F-8829776BE957}">
      <dgm:prSet phldrT="[Текст]" custT="1"/>
      <dgm:spPr/>
      <dgm:t>
        <a:bodyPr/>
        <a:lstStyle/>
        <a:p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Действия -инструменты</a:t>
          </a:r>
        </a:p>
        <a:p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Долгосрочная и краткосрочная </a:t>
          </a:r>
          <a:r>
            <a:rPr lang="ru-RU" sz="1800" b="0" cap="none" spc="0" dirty="0" err="1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результивность</a:t>
          </a:r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и эффективность</a:t>
          </a:r>
          <a:endParaRPr lang="ru-RU" sz="1800" b="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1648456-D265-4180-B50F-06FB1382DF25}" type="parTrans" cxnId="{66B86A45-3021-432F-8F01-0C864344D209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2E700FE-1C64-4746-BC58-AC1A9B2A8C4E}" type="sibTrans" cxnId="{66B86A45-3021-432F-8F01-0C864344D209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523368E-3C52-46A3-A72A-D2FB26050C29}">
      <dgm:prSet phldrT="[Текст]" custT="1"/>
      <dgm:spPr/>
      <dgm:t>
        <a:bodyPr/>
        <a:lstStyle/>
        <a:p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Личный опыт </a:t>
          </a:r>
          <a:r>
            <a:rPr lang="ru-RU" sz="1800" b="0" cap="none" spc="0" dirty="0" err="1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предпринимателяруководителя</a:t>
          </a:r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консультанта исследователя</a:t>
          </a:r>
        </a:p>
        <a:p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кейсы ошибки</a:t>
          </a:r>
          <a:endParaRPr lang="ru-RU" sz="1800" b="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FD0246D-810A-4AAA-BC0A-6C9A4EC77C33}" type="parTrans" cxnId="{6F61969B-CD0C-4E3B-B15F-F8FDC19167FB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6E38B5D-2426-4FC2-B4AC-F5B7BEA4769B}" type="sibTrans" cxnId="{6F61969B-CD0C-4E3B-B15F-F8FDC19167FB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54E3465-0323-4526-9F7B-CC18A08CB6C2}">
      <dgm:prSet phldrT="[Текст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cap="none" spc="0" dirty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cap="none" spc="0" dirty="0" err="1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Стейкхолдеры</a:t>
          </a:r>
          <a:endParaRPr lang="ru-RU" sz="1800" b="0" cap="none" spc="0" dirty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Модель Э.Бёрна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Цели – запросы Тренды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cap="none" spc="0" dirty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461A32E-49F1-46D5-AAF2-6839D4499BC2}" type="parTrans" cxnId="{D6C65BEF-D4C6-4DD0-89D1-843DC2BB9D35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89285FB-7F07-483D-BAD1-FC1319609A6B}" type="sibTrans" cxnId="{D6C65BEF-D4C6-4DD0-89D1-843DC2BB9D35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316BCEB-F01D-4B9E-8499-98BCA4409395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1A74F94-EAF7-4E14-9552-4F000898C302}" type="parTrans" cxnId="{8382C33A-976D-435D-A166-760A39B85E62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2DC349E7-AEC4-49DC-9E76-95F827DAFB79}" type="sibTrans" cxnId="{8382C33A-976D-435D-A166-760A39B85E62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AF8E87A1-E61D-4D9F-831B-5B2FFE002BD8}">
      <dgm:prSet custT="1"/>
      <dgm:spPr/>
      <dgm:t>
        <a:bodyPr/>
        <a:lstStyle/>
        <a:p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3 вида обратной связи</a:t>
          </a:r>
        </a:p>
        <a:p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защита проектов </a:t>
          </a:r>
          <a:endParaRPr lang="ru-RU" sz="1800" b="0" cap="none" spc="0" dirty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3C51A71-862F-4A5D-9413-B9BEA08F3EF2}" type="parTrans" cxnId="{CB9576F7-AE73-47CF-982F-B57B33EB395D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F2D2527-99A0-4A9A-ACF2-10E810544A4B}" type="sibTrans" cxnId="{CB9576F7-AE73-47CF-982F-B57B33EB395D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910F257-C3B5-490C-B14F-D9ABB6A68AE6}">
      <dgm:prSet phldrT="[Текст]" custScaleX="190079" custScaleY="145360" custRadScaleRad="114617" custRadScaleInc="-35681"/>
      <dgm:spPr/>
    </dgm:pt>
    <dgm:pt modelId="{8635B104-447B-4E1C-9782-AEE139BB0AC0}" type="parTrans" cxnId="{A2D14712-8BEC-4703-A3CB-8F12D374B2B8}">
      <dgm:prSet/>
      <dgm:spPr/>
      <dgm:t>
        <a:bodyPr/>
        <a:lstStyle/>
        <a:p>
          <a:endParaRPr lang="ru-RU"/>
        </a:p>
      </dgm:t>
    </dgm:pt>
    <dgm:pt modelId="{14D68AEB-68E3-4D44-B1C0-46E6393D34DB}" type="sibTrans" cxnId="{A2D14712-8BEC-4703-A3CB-8F12D374B2B8}">
      <dgm:prSet/>
      <dgm:spPr/>
      <dgm:t>
        <a:bodyPr/>
        <a:lstStyle/>
        <a:p>
          <a:endParaRPr lang="ru-RU"/>
        </a:p>
      </dgm:t>
    </dgm:pt>
    <dgm:pt modelId="{E6CF39DA-89DD-4103-B63C-8519B2176AAD}">
      <dgm:prSet phldrT="[Текст]" custScaleX="190079" custScaleY="145360" custRadScaleRad="114617" custRadScaleInc="-35681"/>
      <dgm:spPr/>
    </dgm:pt>
    <dgm:pt modelId="{7F4E5BEB-FFD0-4AB5-B4FA-0BC6EDCF44CF}" type="parTrans" cxnId="{4156061C-E6A1-46FB-A1BA-9558AE878A6E}">
      <dgm:prSet/>
      <dgm:spPr/>
      <dgm:t>
        <a:bodyPr/>
        <a:lstStyle/>
        <a:p>
          <a:endParaRPr lang="ru-RU"/>
        </a:p>
      </dgm:t>
    </dgm:pt>
    <dgm:pt modelId="{164240BD-2B09-4774-9956-EB5F70717B29}" type="sibTrans" cxnId="{4156061C-E6A1-46FB-A1BA-9558AE878A6E}">
      <dgm:prSet/>
      <dgm:spPr/>
      <dgm:t>
        <a:bodyPr/>
        <a:lstStyle/>
        <a:p>
          <a:endParaRPr lang="ru-RU"/>
        </a:p>
      </dgm:t>
    </dgm:pt>
    <dgm:pt modelId="{6DC2AB73-EBE4-49AE-966B-064671D13D89}">
      <dgm:prSet phldrT="[Текст]" custScaleX="190079" custScaleY="145360" custRadScaleRad="114617" custRadScaleInc="-35681"/>
      <dgm:spPr/>
    </dgm:pt>
    <dgm:pt modelId="{814085F8-2F42-477C-B5A3-286FB7C3B718}" type="parTrans" cxnId="{084E9F20-90C3-4EE9-9E08-DFA9DF0264E6}">
      <dgm:prSet/>
      <dgm:spPr/>
      <dgm:t>
        <a:bodyPr/>
        <a:lstStyle/>
        <a:p>
          <a:endParaRPr lang="ru-RU"/>
        </a:p>
      </dgm:t>
    </dgm:pt>
    <dgm:pt modelId="{12A7EF70-A518-4E54-9066-AF2374A246F5}" type="sibTrans" cxnId="{084E9F20-90C3-4EE9-9E08-DFA9DF0264E6}">
      <dgm:prSet/>
      <dgm:spPr/>
      <dgm:t>
        <a:bodyPr/>
        <a:lstStyle/>
        <a:p>
          <a:endParaRPr lang="ru-RU"/>
        </a:p>
      </dgm:t>
    </dgm:pt>
    <dgm:pt modelId="{ADD10944-0E8E-4683-8FD4-893E107E2A14}">
      <dgm:prSet custT="1"/>
      <dgm:spPr/>
      <dgm:t>
        <a:bodyPr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Функции и стили, жизненный цикл</a:t>
          </a:r>
        </a:p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тестирование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9BEAB63D-0FAD-46E5-AC25-E33C65D6A869}" type="parTrans" cxnId="{B4F54FC4-7B73-4396-8121-15647B870FD4}">
      <dgm:prSet/>
      <dgm:spPr/>
      <dgm:t>
        <a:bodyPr/>
        <a:lstStyle/>
        <a:p>
          <a:endParaRPr lang="ru-RU"/>
        </a:p>
      </dgm:t>
    </dgm:pt>
    <dgm:pt modelId="{C00ADD1E-04CF-41EA-9A7D-BC380F0C94C7}" type="sibTrans" cxnId="{B4F54FC4-7B73-4396-8121-15647B870FD4}">
      <dgm:prSet/>
      <dgm:spPr/>
      <dgm:t>
        <a:bodyPr/>
        <a:lstStyle/>
        <a:p>
          <a:endParaRPr lang="ru-RU"/>
        </a:p>
      </dgm:t>
    </dgm:pt>
    <dgm:pt modelId="{2CD5FB24-D31C-4BB6-8BF9-4163BC20641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Изменения – проблемы – решения – осуществление решений: роли -тренинг</a:t>
          </a:r>
        </a:p>
        <a:p>
          <a:endParaRPr lang="ru-RU" sz="700" dirty="0"/>
        </a:p>
      </dgm:t>
    </dgm:pt>
    <dgm:pt modelId="{D27C4F93-0B54-4B27-BBE0-35EAC87B2B06}" type="parTrans" cxnId="{2A798F44-DB32-4F5E-92F2-0FA845477BFE}">
      <dgm:prSet/>
      <dgm:spPr/>
      <dgm:t>
        <a:bodyPr/>
        <a:lstStyle/>
        <a:p>
          <a:endParaRPr lang="ru-RU"/>
        </a:p>
      </dgm:t>
    </dgm:pt>
    <dgm:pt modelId="{5A452477-CCBE-461D-8581-0F9F14FF6749}" type="sibTrans" cxnId="{2A798F44-DB32-4F5E-92F2-0FA845477BFE}">
      <dgm:prSet/>
      <dgm:spPr/>
      <dgm:t>
        <a:bodyPr/>
        <a:lstStyle/>
        <a:p>
          <a:endParaRPr lang="ru-RU"/>
        </a:p>
      </dgm:t>
    </dgm:pt>
    <dgm:pt modelId="{D16F622E-9A16-4FFD-85C4-4C8BD4DE0BF6}" type="pres">
      <dgm:prSet presAssocID="{75AF019F-AD12-46C9-B44D-67B64BF682B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C3BC9C-B6FF-420E-A09B-25BEB9506020}" type="pres">
      <dgm:prSet presAssocID="{75AF019F-AD12-46C9-B44D-67B64BF682BD}" presName="radial" presStyleCnt="0">
        <dgm:presLayoutVars>
          <dgm:animLvl val="ctr"/>
        </dgm:presLayoutVars>
      </dgm:prSet>
      <dgm:spPr/>
      <dgm:t>
        <a:bodyPr/>
        <a:lstStyle/>
        <a:p>
          <a:endParaRPr lang="ru-RU"/>
        </a:p>
      </dgm:t>
    </dgm:pt>
    <dgm:pt modelId="{7E05CDD7-CBB4-4D25-8308-A2D9C1FA3D3D}" type="pres">
      <dgm:prSet presAssocID="{25A28F61-FDC3-4EFD-871C-ABBCBEB576A8}" presName="centerShape" presStyleLbl="vennNode1" presStyleIdx="0" presStyleCnt="8"/>
      <dgm:spPr/>
      <dgm:t>
        <a:bodyPr/>
        <a:lstStyle/>
        <a:p>
          <a:endParaRPr lang="ru-RU"/>
        </a:p>
      </dgm:t>
    </dgm:pt>
    <dgm:pt modelId="{758447FA-8FCC-411C-B73C-B24430C10D30}" type="pres">
      <dgm:prSet presAssocID="{BC4B502E-7D40-47EE-82EB-3A8CEB56B056}" presName="node" presStyleLbl="vennNode1" presStyleIdx="1" presStyleCnt="8" custScaleX="149672" custScaleY="127773" custRadScaleRad="109936" custRadScaleInc="-22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29490-6EB7-4F48-BEDF-B6B3377A8ECE}" type="pres">
      <dgm:prSet presAssocID="{ADD10944-0E8E-4683-8FD4-893E107E2A14}" presName="node" presStyleLbl="vennNode1" presStyleIdx="2" presStyleCnt="8" custScaleX="141104" custScaleY="142088" custRadScaleRad="111876" custRadScaleInc="-25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F3BD4-AF5C-4E43-BCC6-E3FA8F7F1AD2}" type="pres">
      <dgm:prSet presAssocID="{2CD5FB24-D31C-4BB6-8BF9-4163BC206413}" presName="node" presStyleLbl="vennNode1" presStyleIdx="3" presStyleCnt="8" custScaleX="151273" custScaleY="138871" custRadScaleRad="111993" custRadScaleInc="-26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A5F14-F262-4CBC-8CB2-76CBDF2195BB}" type="pres">
      <dgm:prSet presAssocID="{500DB0E5-F320-421F-A01F-8829776BE957}" presName="node" presStyleLbl="vennNode1" presStyleIdx="4" presStyleCnt="8" custScaleX="149955" custScaleY="124904" custRadScaleRad="106090" custRadScaleInc="-25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5D56A-6DE5-46C4-A695-E178CA7FCC22}" type="pres">
      <dgm:prSet presAssocID="{AF8E87A1-E61D-4D9F-831B-5B2FFE002BD8}" presName="node" presStyleLbl="vennNode1" presStyleIdx="5" presStyleCnt="8" custScaleX="147853" custScaleY="118878" custRadScaleRad="86171" custRadScaleInc="2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F3B4C-EB7C-4946-A46A-379707753215}" type="pres">
      <dgm:prSet presAssocID="{4523368E-3C52-46A3-A72A-D2FB26050C29}" presName="node" presStyleLbl="vennNode1" presStyleIdx="6" presStyleCnt="8" custScaleX="152683" custScaleY="142700" custRadScaleRad="110981" custRadScaleInc="8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5C394-3BFD-4783-9D46-7F00C99408C3}" type="pres">
      <dgm:prSet presAssocID="{354E3465-0323-4526-9F7B-CC18A08CB6C2}" presName="node" presStyleLbl="vennNode1" presStyleIdx="7" presStyleCnt="8" custScaleX="147017" custScaleY="137036" custRadScaleRad="120362" custRadScaleInc="-9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CA6C52-4F54-4FD4-AAE6-6EBDB1D348AD}" type="presOf" srcId="{25A28F61-FDC3-4EFD-871C-ABBCBEB576A8}" destId="{7E05CDD7-CBB4-4D25-8308-A2D9C1FA3D3D}" srcOrd="0" destOrd="0" presId="urn:microsoft.com/office/officeart/2005/8/layout/radial3"/>
    <dgm:cxn modelId="{2A798F44-DB32-4F5E-92F2-0FA845477BFE}" srcId="{25A28F61-FDC3-4EFD-871C-ABBCBEB576A8}" destId="{2CD5FB24-D31C-4BB6-8BF9-4163BC206413}" srcOrd="2" destOrd="0" parTransId="{D27C4F93-0B54-4B27-BBE0-35EAC87B2B06}" sibTransId="{5A452477-CCBE-461D-8581-0F9F14FF6749}"/>
    <dgm:cxn modelId="{E03862D5-7B3C-4C6B-AED0-32095F896A80}" type="presOf" srcId="{2CD5FB24-D31C-4BB6-8BF9-4163BC206413}" destId="{988F3BD4-AF5C-4E43-BCC6-E3FA8F7F1AD2}" srcOrd="0" destOrd="0" presId="urn:microsoft.com/office/officeart/2005/8/layout/radial3"/>
    <dgm:cxn modelId="{05A1C3F3-54A1-4AB1-B18C-7D17D03E1498}" type="presOf" srcId="{4523368E-3C52-46A3-A72A-D2FB26050C29}" destId="{B32F3B4C-EB7C-4946-A46A-379707753215}" srcOrd="0" destOrd="0" presId="urn:microsoft.com/office/officeart/2005/8/layout/radial3"/>
    <dgm:cxn modelId="{66B86A45-3021-432F-8F01-0C864344D209}" srcId="{25A28F61-FDC3-4EFD-871C-ABBCBEB576A8}" destId="{500DB0E5-F320-421F-A01F-8829776BE957}" srcOrd="3" destOrd="0" parTransId="{01648456-D265-4180-B50F-06FB1382DF25}" sibTransId="{62E700FE-1C64-4746-BC58-AC1A9B2A8C4E}"/>
    <dgm:cxn modelId="{B40FFAB2-DBA0-43D8-8E53-528F1348B1C7}" type="presOf" srcId="{354E3465-0323-4526-9F7B-CC18A08CB6C2}" destId="{3B75C394-3BFD-4783-9D46-7F00C99408C3}" srcOrd="0" destOrd="0" presId="urn:microsoft.com/office/officeart/2005/8/layout/radial3"/>
    <dgm:cxn modelId="{3B41C420-2A85-48C1-8CDE-9F3A29C844E1}" type="presOf" srcId="{500DB0E5-F320-421F-A01F-8829776BE957}" destId="{3E9A5F14-F262-4CBC-8CB2-76CBDF2195BB}" srcOrd="0" destOrd="0" presId="urn:microsoft.com/office/officeart/2005/8/layout/radial3"/>
    <dgm:cxn modelId="{8382C33A-976D-435D-A166-760A39B85E62}" srcId="{75AF019F-AD12-46C9-B44D-67B64BF682BD}" destId="{D316BCEB-F01D-4B9E-8499-98BCA4409395}" srcOrd="1" destOrd="0" parTransId="{C1A74F94-EAF7-4E14-9552-4F000898C302}" sibTransId="{2DC349E7-AEC4-49DC-9E76-95F827DAFB79}"/>
    <dgm:cxn modelId="{431618BA-4D23-4C2F-94B4-6B2163EAD716}" type="presOf" srcId="{75AF019F-AD12-46C9-B44D-67B64BF682BD}" destId="{D16F622E-9A16-4FFD-85C4-4C8BD4DE0BF6}" srcOrd="0" destOrd="0" presId="urn:microsoft.com/office/officeart/2005/8/layout/radial3"/>
    <dgm:cxn modelId="{6F61969B-CD0C-4E3B-B15F-F8FDC19167FB}" srcId="{25A28F61-FDC3-4EFD-871C-ABBCBEB576A8}" destId="{4523368E-3C52-46A3-A72A-D2FB26050C29}" srcOrd="5" destOrd="0" parTransId="{FFD0246D-810A-4AAA-BC0A-6C9A4EC77C33}" sibTransId="{36E38B5D-2426-4FC2-B4AC-F5B7BEA4769B}"/>
    <dgm:cxn modelId="{4156061C-E6A1-46FB-A1BA-9558AE878A6E}" srcId="{75AF019F-AD12-46C9-B44D-67B64BF682BD}" destId="{E6CF39DA-89DD-4103-B63C-8519B2176AAD}" srcOrd="3" destOrd="0" parTransId="{7F4E5BEB-FFD0-4AB5-B4FA-0BC6EDCF44CF}" sibTransId="{164240BD-2B09-4774-9956-EB5F70717B29}"/>
    <dgm:cxn modelId="{CB9576F7-AE73-47CF-982F-B57B33EB395D}" srcId="{25A28F61-FDC3-4EFD-871C-ABBCBEB576A8}" destId="{AF8E87A1-E61D-4D9F-831B-5B2FFE002BD8}" srcOrd="4" destOrd="0" parTransId="{33C51A71-862F-4A5D-9413-B9BEA08F3EF2}" sibTransId="{5F2D2527-99A0-4A9A-ACF2-10E810544A4B}"/>
    <dgm:cxn modelId="{A99898E9-7EE7-4736-93BD-92AD2FBF02BE}" type="presOf" srcId="{AF8E87A1-E61D-4D9F-831B-5B2FFE002BD8}" destId="{4275D56A-6DE5-46C4-A695-E178CA7FCC22}" srcOrd="0" destOrd="0" presId="urn:microsoft.com/office/officeart/2005/8/layout/radial3"/>
    <dgm:cxn modelId="{D6C65BEF-D4C6-4DD0-89D1-843DC2BB9D35}" srcId="{25A28F61-FDC3-4EFD-871C-ABBCBEB576A8}" destId="{354E3465-0323-4526-9F7B-CC18A08CB6C2}" srcOrd="6" destOrd="0" parTransId="{D461A32E-49F1-46D5-AAF2-6839D4499BC2}" sibTransId="{689285FB-7F07-483D-BAD1-FC1319609A6B}"/>
    <dgm:cxn modelId="{103B84D5-F6F4-411D-8D26-7480520B9216}" srcId="{75AF019F-AD12-46C9-B44D-67B64BF682BD}" destId="{25A28F61-FDC3-4EFD-871C-ABBCBEB576A8}" srcOrd="0" destOrd="0" parTransId="{90C38C46-6819-433B-99DA-D54691D1E3E7}" sibTransId="{B5974703-9D0F-4179-BA66-D2825DD26B7F}"/>
    <dgm:cxn modelId="{AA35059B-4ED2-426B-93D2-1DE79843829D}" type="presOf" srcId="{BC4B502E-7D40-47EE-82EB-3A8CEB56B056}" destId="{758447FA-8FCC-411C-B73C-B24430C10D30}" srcOrd="0" destOrd="0" presId="urn:microsoft.com/office/officeart/2005/8/layout/radial3"/>
    <dgm:cxn modelId="{96A3A939-7DE3-4FC0-9273-AFA36D84C835}" type="presOf" srcId="{ADD10944-0E8E-4683-8FD4-893E107E2A14}" destId="{49629490-6EB7-4F48-BEDF-B6B3377A8ECE}" srcOrd="0" destOrd="0" presId="urn:microsoft.com/office/officeart/2005/8/layout/radial3"/>
    <dgm:cxn modelId="{A2D14712-8BEC-4703-A3CB-8F12D374B2B8}" srcId="{75AF019F-AD12-46C9-B44D-67B64BF682BD}" destId="{4910F257-C3B5-490C-B14F-D9ABB6A68AE6}" srcOrd="2" destOrd="0" parTransId="{8635B104-447B-4E1C-9782-AEE139BB0AC0}" sibTransId="{14D68AEB-68E3-4D44-B1C0-46E6393D34DB}"/>
    <dgm:cxn modelId="{07111208-1E7C-4334-8490-63A68D874B80}" srcId="{25A28F61-FDC3-4EFD-871C-ABBCBEB576A8}" destId="{BC4B502E-7D40-47EE-82EB-3A8CEB56B056}" srcOrd="0" destOrd="0" parTransId="{6A57B1A6-6E6A-41C5-975F-797492A1DD93}" sibTransId="{7DBD22AB-AD6A-4948-AEB6-C0139ECFB73C}"/>
    <dgm:cxn modelId="{B4F54FC4-7B73-4396-8121-15647B870FD4}" srcId="{25A28F61-FDC3-4EFD-871C-ABBCBEB576A8}" destId="{ADD10944-0E8E-4683-8FD4-893E107E2A14}" srcOrd="1" destOrd="0" parTransId="{9BEAB63D-0FAD-46E5-AC25-E33C65D6A869}" sibTransId="{C00ADD1E-04CF-41EA-9A7D-BC380F0C94C7}"/>
    <dgm:cxn modelId="{084E9F20-90C3-4EE9-9E08-DFA9DF0264E6}" srcId="{75AF019F-AD12-46C9-B44D-67B64BF682BD}" destId="{6DC2AB73-EBE4-49AE-966B-064671D13D89}" srcOrd="4" destOrd="0" parTransId="{814085F8-2F42-477C-B5A3-286FB7C3B718}" sibTransId="{12A7EF70-A518-4E54-9066-AF2374A246F5}"/>
    <dgm:cxn modelId="{1087D641-25D0-406D-9175-82350D28FF6A}" type="presParOf" srcId="{D16F622E-9A16-4FFD-85C4-4C8BD4DE0BF6}" destId="{EEC3BC9C-B6FF-420E-A09B-25BEB9506020}" srcOrd="0" destOrd="0" presId="urn:microsoft.com/office/officeart/2005/8/layout/radial3"/>
    <dgm:cxn modelId="{CBD466EC-1447-4981-B7F0-22E45BB35DA7}" type="presParOf" srcId="{EEC3BC9C-B6FF-420E-A09B-25BEB9506020}" destId="{7E05CDD7-CBB4-4D25-8308-A2D9C1FA3D3D}" srcOrd="0" destOrd="0" presId="urn:microsoft.com/office/officeart/2005/8/layout/radial3"/>
    <dgm:cxn modelId="{5263A94C-BF81-42FD-8834-8BD6A674D06B}" type="presParOf" srcId="{EEC3BC9C-B6FF-420E-A09B-25BEB9506020}" destId="{758447FA-8FCC-411C-B73C-B24430C10D30}" srcOrd="1" destOrd="0" presId="urn:microsoft.com/office/officeart/2005/8/layout/radial3"/>
    <dgm:cxn modelId="{71838184-0955-4E64-AB7E-4B3183980E16}" type="presParOf" srcId="{EEC3BC9C-B6FF-420E-A09B-25BEB9506020}" destId="{49629490-6EB7-4F48-BEDF-B6B3377A8ECE}" srcOrd="2" destOrd="0" presId="urn:microsoft.com/office/officeart/2005/8/layout/radial3"/>
    <dgm:cxn modelId="{3C2B0E00-ADC0-4C2E-8416-54BA4C8B2C86}" type="presParOf" srcId="{EEC3BC9C-B6FF-420E-A09B-25BEB9506020}" destId="{988F3BD4-AF5C-4E43-BCC6-E3FA8F7F1AD2}" srcOrd="3" destOrd="0" presId="urn:microsoft.com/office/officeart/2005/8/layout/radial3"/>
    <dgm:cxn modelId="{E5740875-A970-42C8-9F06-DF1649331B68}" type="presParOf" srcId="{EEC3BC9C-B6FF-420E-A09B-25BEB9506020}" destId="{3E9A5F14-F262-4CBC-8CB2-76CBDF2195BB}" srcOrd="4" destOrd="0" presId="urn:microsoft.com/office/officeart/2005/8/layout/radial3"/>
    <dgm:cxn modelId="{A212E8DE-BC0A-4563-ABC7-1FE5BC54D9B6}" type="presParOf" srcId="{EEC3BC9C-B6FF-420E-A09B-25BEB9506020}" destId="{4275D56A-6DE5-46C4-A695-E178CA7FCC22}" srcOrd="5" destOrd="0" presId="urn:microsoft.com/office/officeart/2005/8/layout/radial3"/>
    <dgm:cxn modelId="{DDC67B86-B0B9-47F3-8144-DCFCB3B64A55}" type="presParOf" srcId="{EEC3BC9C-B6FF-420E-A09B-25BEB9506020}" destId="{B32F3B4C-EB7C-4946-A46A-379707753215}" srcOrd="6" destOrd="0" presId="urn:microsoft.com/office/officeart/2005/8/layout/radial3"/>
    <dgm:cxn modelId="{E23BBCD6-9760-4A45-9887-116DE92A6DF7}" type="presParOf" srcId="{EEC3BC9C-B6FF-420E-A09B-25BEB9506020}" destId="{3B75C394-3BFD-4783-9D46-7F00C99408C3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DDC38-DD8B-4C2D-A025-3A06635D378E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2" csCatId="colorful" phldr="1"/>
      <dgm:spPr/>
    </dgm:pt>
    <dgm:pt modelId="{F3A10F18-FD01-4775-9E76-D0996B7B978A}">
      <dgm:prSet phldrT="[Текст]" custT="1"/>
      <dgm:spPr/>
      <dgm:t>
        <a:bodyPr/>
        <a:lstStyle/>
        <a:p>
          <a:pPr algn="l"/>
          <a:endParaRPr lang="ru-RU" sz="2400" dirty="0" smtClean="0"/>
        </a:p>
        <a:p>
          <a:pPr algn="l"/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ЕСТЬ</a:t>
          </a:r>
        </a:p>
        <a:p>
          <a:pPr algn="l"/>
          <a:endParaRPr lang="ru-RU" sz="2400" dirty="0" smtClean="0"/>
        </a:p>
        <a:p>
          <a:pPr algn="l"/>
          <a:endParaRPr lang="ru-RU" sz="2400" dirty="0" smtClean="0"/>
        </a:p>
        <a:p>
          <a:pPr algn="l"/>
          <a:endParaRPr lang="ru-RU" sz="2400" dirty="0" smtClean="0"/>
        </a:p>
        <a:p>
          <a:pPr algn="l"/>
          <a:endParaRPr lang="ru-RU" sz="2400" dirty="0"/>
        </a:p>
      </dgm:t>
    </dgm:pt>
    <dgm:pt modelId="{8D820FCB-0551-4CBE-A64C-E9D1DE49689D}" type="parTrans" cxnId="{36BBF176-DEED-4F63-A3F5-0D1187011D7D}">
      <dgm:prSet/>
      <dgm:spPr/>
      <dgm:t>
        <a:bodyPr/>
        <a:lstStyle/>
        <a:p>
          <a:endParaRPr lang="ru-RU"/>
        </a:p>
      </dgm:t>
    </dgm:pt>
    <dgm:pt modelId="{BB9110BB-6C4A-43E1-9AB7-D16F0664C404}" type="sibTrans" cxnId="{36BBF176-DEED-4F63-A3F5-0D1187011D7D}">
      <dgm:prSet/>
      <dgm:spPr/>
      <dgm:t>
        <a:bodyPr/>
        <a:lstStyle/>
        <a:p>
          <a:endParaRPr lang="ru-RU"/>
        </a:p>
      </dgm:t>
    </dgm:pt>
    <dgm:pt modelId="{7C088FDE-7AEC-436B-A432-6612FEE918B2}">
      <dgm:prSet phldrT="[Текст]" custT="1"/>
      <dgm:spPr/>
      <dgm:t>
        <a:bodyPr/>
        <a:lstStyle/>
        <a:p>
          <a:endParaRPr lang="ru-RU" sz="2400" dirty="0" smtClean="0"/>
        </a:p>
        <a:p>
          <a:endParaRPr lang="ru-RU" sz="2400" dirty="0" smtClean="0"/>
        </a:p>
        <a:p>
          <a:endParaRPr lang="ru-RU" sz="2400" dirty="0" smtClean="0"/>
        </a:p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ХОЧУ</a:t>
          </a:r>
          <a:endParaRPr lang="ru-RU" sz="2800" b="1" dirty="0">
            <a:solidFill>
              <a:schemeClr val="accent3">
                <a:lumMod val="50000"/>
              </a:schemeClr>
            </a:solidFill>
          </a:endParaRPr>
        </a:p>
      </dgm:t>
    </dgm:pt>
    <dgm:pt modelId="{445A6D8F-EA22-4FD6-964D-C9937649B146}" type="parTrans" cxnId="{EEF82705-AE29-40F1-B740-875BF41C8879}">
      <dgm:prSet/>
      <dgm:spPr/>
      <dgm:t>
        <a:bodyPr/>
        <a:lstStyle/>
        <a:p>
          <a:endParaRPr lang="ru-RU"/>
        </a:p>
      </dgm:t>
    </dgm:pt>
    <dgm:pt modelId="{B59540C6-2B47-4C8B-9756-64C20A664C20}" type="sibTrans" cxnId="{EEF82705-AE29-40F1-B740-875BF41C8879}">
      <dgm:prSet/>
      <dgm:spPr/>
      <dgm:t>
        <a:bodyPr/>
        <a:lstStyle/>
        <a:p>
          <a:endParaRPr lang="ru-RU"/>
        </a:p>
      </dgm:t>
    </dgm:pt>
    <dgm:pt modelId="{EA9A2C62-5B4C-4161-AC6C-B0DACCC58B0D}">
      <dgm:prSet phldrT="[Текст]" custT="1"/>
      <dgm:spPr>
        <a:ln>
          <a:noFill/>
        </a:ln>
      </dgm:spPr>
      <dgm:t>
        <a:bodyPr/>
        <a:lstStyle/>
        <a:p>
          <a:pPr algn="r"/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ДОЛЖНО </a:t>
          </a:r>
        </a:p>
        <a:p>
          <a:pPr algn="r"/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БЫТЬ</a:t>
          </a:r>
        </a:p>
        <a:p>
          <a:pPr algn="r"/>
          <a:endParaRPr lang="ru-RU" sz="2400" dirty="0" smtClean="0"/>
        </a:p>
        <a:p>
          <a:pPr algn="r"/>
          <a:endParaRPr lang="ru-RU" sz="2400" dirty="0"/>
        </a:p>
      </dgm:t>
    </dgm:pt>
    <dgm:pt modelId="{9C95D8BB-85BB-45E5-BCA4-DDD02B86DE4D}" type="parTrans" cxnId="{4F59047F-00DD-4A90-970F-847F41D7A07E}">
      <dgm:prSet/>
      <dgm:spPr/>
      <dgm:t>
        <a:bodyPr/>
        <a:lstStyle/>
        <a:p>
          <a:endParaRPr lang="ru-RU"/>
        </a:p>
      </dgm:t>
    </dgm:pt>
    <dgm:pt modelId="{2FD7AC58-A6E0-4E63-9266-EA5E9D118C05}" type="sibTrans" cxnId="{4F59047F-00DD-4A90-970F-847F41D7A07E}">
      <dgm:prSet/>
      <dgm:spPr/>
      <dgm:t>
        <a:bodyPr/>
        <a:lstStyle/>
        <a:p>
          <a:endParaRPr lang="ru-RU"/>
        </a:p>
      </dgm:t>
    </dgm:pt>
    <dgm:pt modelId="{648551BD-4753-4A56-8B19-F672DCA1B013}">
      <dgm:prSet custT="1"/>
      <dgm:spPr>
        <a:noFill/>
      </dgm:spPr>
      <dgm:t>
        <a:bodyPr/>
        <a:lstStyle/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МОЕ</a:t>
          </a:r>
        </a:p>
      </dgm:t>
    </dgm:pt>
    <dgm:pt modelId="{13C8B2C7-A2E5-4F86-B124-B75B375D2499}" type="parTrans" cxnId="{3FFB4954-427F-44DF-BA0E-89543E36A9BF}">
      <dgm:prSet/>
      <dgm:spPr/>
      <dgm:t>
        <a:bodyPr/>
        <a:lstStyle/>
        <a:p>
          <a:endParaRPr lang="ru-RU"/>
        </a:p>
      </dgm:t>
    </dgm:pt>
    <dgm:pt modelId="{BB3C3360-CDD6-4393-BE14-1ED44868CD98}" type="sibTrans" cxnId="{3FFB4954-427F-44DF-BA0E-89543E36A9BF}">
      <dgm:prSet/>
      <dgm:spPr/>
      <dgm:t>
        <a:bodyPr/>
        <a:lstStyle/>
        <a:p>
          <a:endParaRPr lang="ru-RU"/>
        </a:p>
      </dgm:t>
    </dgm:pt>
    <dgm:pt modelId="{B747E441-8C5D-4575-B26A-3E00375FD261}" type="pres">
      <dgm:prSet presAssocID="{0C5DDC38-DD8B-4C2D-A025-3A06635D378E}" presName="Name0" presStyleCnt="0">
        <dgm:presLayoutVars>
          <dgm:chMax val="7"/>
          <dgm:dir/>
          <dgm:resizeHandles val="exact"/>
        </dgm:presLayoutVars>
      </dgm:prSet>
      <dgm:spPr/>
    </dgm:pt>
    <dgm:pt modelId="{D82B0D4D-B7DC-4068-82A2-110C864609A4}" type="pres">
      <dgm:prSet presAssocID="{0C5DDC38-DD8B-4C2D-A025-3A06635D378E}" presName="ellipse1" presStyleLbl="vennNode1" presStyleIdx="0" presStyleCnt="4" custScaleX="140237" custScaleY="122998" custLinFactNeighborX="10392" custLinFactNeighborY="7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90530-CEC5-495C-B34F-B49D2209649A}" type="pres">
      <dgm:prSet presAssocID="{0C5DDC38-DD8B-4C2D-A025-3A06635D378E}" presName="ellipse2" presStyleLbl="vennNode1" presStyleIdx="1" presStyleCnt="4" custScaleX="140236" custScaleY="128009" custLinFactNeighborX="-7549" custLinFactNeighborY="-15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D032C-C68A-4284-9AE3-63B00F61D008}" type="pres">
      <dgm:prSet presAssocID="{0C5DDC38-DD8B-4C2D-A025-3A06635D378E}" presName="ellipse3" presStyleLbl="vennNode1" presStyleIdx="2" presStyleCnt="4" custScaleX="130527" custScaleY="120372" custLinFactNeighborX="-22076" custLinFactNeighborY="11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CC5BA-A0A9-4E12-BFB7-EEE693CBD296}" type="pres">
      <dgm:prSet presAssocID="{0C5DDC38-DD8B-4C2D-A025-3A06635D378E}" presName="ellipse4" presStyleLbl="vennNode1" presStyleIdx="3" presStyleCnt="4" custScaleX="56180" custScaleY="59101" custLinFactX="-7597" custLinFactNeighborX="-100000" custLinFactNeighborY="-47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D78A30-7076-4A95-8AF1-9CB5D59FC983}" type="presOf" srcId="{7C088FDE-7AEC-436B-A432-6612FEE918B2}" destId="{0E790530-CEC5-495C-B34F-B49D2209649A}" srcOrd="0" destOrd="0" presId="urn:microsoft.com/office/officeart/2005/8/layout/rings+Icon"/>
    <dgm:cxn modelId="{36BBF176-DEED-4F63-A3F5-0D1187011D7D}" srcId="{0C5DDC38-DD8B-4C2D-A025-3A06635D378E}" destId="{F3A10F18-FD01-4775-9E76-D0996B7B978A}" srcOrd="0" destOrd="0" parTransId="{8D820FCB-0551-4CBE-A64C-E9D1DE49689D}" sibTransId="{BB9110BB-6C4A-43E1-9AB7-D16F0664C404}"/>
    <dgm:cxn modelId="{22E93F71-A727-4E75-BC60-33F90D255354}" type="presOf" srcId="{F3A10F18-FD01-4775-9E76-D0996B7B978A}" destId="{D82B0D4D-B7DC-4068-82A2-110C864609A4}" srcOrd="0" destOrd="0" presId="urn:microsoft.com/office/officeart/2005/8/layout/rings+Icon"/>
    <dgm:cxn modelId="{13B35BA2-605B-4071-852B-7F5D3398BD68}" type="presOf" srcId="{EA9A2C62-5B4C-4161-AC6C-B0DACCC58B0D}" destId="{68AD032C-C68A-4284-9AE3-63B00F61D008}" srcOrd="0" destOrd="0" presId="urn:microsoft.com/office/officeart/2005/8/layout/rings+Icon"/>
    <dgm:cxn modelId="{8AC08B00-78E5-4083-80DD-4423BDD5B0A0}" type="presOf" srcId="{0C5DDC38-DD8B-4C2D-A025-3A06635D378E}" destId="{B747E441-8C5D-4575-B26A-3E00375FD261}" srcOrd="0" destOrd="0" presId="urn:microsoft.com/office/officeart/2005/8/layout/rings+Icon"/>
    <dgm:cxn modelId="{3FFB4954-427F-44DF-BA0E-89543E36A9BF}" srcId="{0C5DDC38-DD8B-4C2D-A025-3A06635D378E}" destId="{648551BD-4753-4A56-8B19-F672DCA1B013}" srcOrd="3" destOrd="0" parTransId="{13C8B2C7-A2E5-4F86-B124-B75B375D2499}" sibTransId="{BB3C3360-CDD6-4393-BE14-1ED44868CD98}"/>
    <dgm:cxn modelId="{D518DEE8-B9A7-4273-95A0-D80285812604}" type="presOf" srcId="{648551BD-4753-4A56-8B19-F672DCA1B013}" destId="{FB0CC5BA-A0A9-4E12-BFB7-EEE693CBD296}" srcOrd="0" destOrd="0" presId="urn:microsoft.com/office/officeart/2005/8/layout/rings+Icon"/>
    <dgm:cxn modelId="{4F59047F-00DD-4A90-970F-847F41D7A07E}" srcId="{0C5DDC38-DD8B-4C2D-A025-3A06635D378E}" destId="{EA9A2C62-5B4C-4161-AC6C-B0DACCC58B0D}" srcOrd="2" destOrd="0" parTransId="{9C95D8BB-85BB-45E5-BCA4-DDD02B86DE4D}" sibTransId="{2FD7AC58-A6E0-4E63-9266-EA5E9D118C05}"/>
    <dgm:cxn modelId="{EEF82705-AE29-40F1-B740-875BF41C8879}" srcId="{0C5DDC38-DD8B-4C2D-A025-3A06635D378E}" destId="{7C088FDE-7AEC-436B-A432-6612FEE918B2}" srcOrd="1" destOrd="0" parTransId="{445A6D8F-EA22-4FD6-964D-C9937649B146}" sibTransId="{B59540C6-2B47-4C8B-9756-64C20A664C20}"/>
    <dgm:cxn modelId="{FAFEA658-85A4-480B-A8B7-7CE428DDFB1F}" type="presParOf" srcId="{B747E441-8C5D-4575-B26A-3E00375FD261}" destId="{D82B0D4D-B7DC-4068-82A2-110C864609A4}" srcOrd="0" destOrd="0" presId="urn:microsoft.com/office/officeart/2005/8/layout/rings+Icon"/>
    <dgm:cxn modelId="{C4257DBC-65C3-43D0-8E1D-DDF40980C7A9}" type="presParOf" srcId="{B747E441-8C5D-4575-B26A-3E00375FD261}" destId="{0E790530-CEC5-495C-B34F-B49D2209649A}" srcOrd="1" destOrd="0" presId="urn:microsoft.com/office/officeart/2005/8/layout/rings+Icon"/>
    <dgm:cxn modelId="{558D99FB-0FBE-44D2-8E58-E7967A2B362B}" type="presParOf" srcId="{B747E441-8C5D-4575-B26A-3E00375FD261}" destId="{68AD032C-C68A-4284-9AE3-63B00F61D008}" srcOrd="2" destOrd="0" presId="urn:microsoft.com/office/officeart/2005/8/layout/rings+Icon"/>
    <dgm:cxn modelId="{F5121491-0AD9-444D-9C2F-915480DC4D71}" type="presParOf" srcId="{B747E441-8C5D-4575-B26A-3E00375FD261}" destId="{FB0CC5BA-A0A9-4E12-BFB7-EEE693CBD296}" srcOrd="3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E8C987-6078-4BA5-964C-B8BB339ACE1D}" type="doc">
      <dgm:prSet loTypeId="urn:microsoft.com/office/officeart/2005/8/layout/arrow2" loCatId="process" qsTypeId="urn:microsoft.com/office/officeart/2005/8/quickstyle/simple1" qsCatId="simple" csTypeId="urn:microsoft.com/office/officeart/2005/8/colors/colorful1#2" csCatId="colorful" phldr="1"/>
      <dgm:spPr/>
    </dgm:pt>
    <dgm:pt modelId="{32CFC6BE-192B-477F-BC98-EA2F84021E97}">
      <dgm:prSet phldrT="[Текст]" custT="1"/>
      <dgm:spPr/>
      <dgm:t>
        <a:bodyPr/>
        <a:lstStyle/>
        <a:p>
          <a:r>
            <a:rPr lang="ru-RU" sz="22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   «Хочу»: Актуализация        «</a:t>
          </a:r>
          <a:r>
            <a:rPr lang="ru-RU" sz="2200" b="1" cap="none" spc="0" dirty="0" err="1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дичных</a:t>
          </a:r>
          <a:r>
            <a:rPr lang="ru-RU" sz="22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  траекторий» (цели, запросы, тесты, обр. связь …)</a:t>
          </a:r>
          <a:endParaRPr lang="ru-RU" sz="2200" b="1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gm:t>
    </dgm:pt>
    <dgm:pt modelId="{3CCFAF07-2895-4D21-916E-01F4AC7C548A}" type="parTrans" cxnId="{F4562DA7-76DF-49CF-83BD-C5D817054A05}">
      <dgm:prSet/>
      <dgm:spPr/>
      <dgm:t>
        <a:bodyPr/>
        <a:lstStyle/>
        <a:p>
          <a:endParaRPr lang="ru-RU" sz="2200">
            <a:latin typeface="Times New Roman" pitchFamily="18" charset="0"/>
            <a:cs typeface="Times New Roman" pitchFamily="18" charset="0"/>
          </a:endParaRPr>
        </a:p>
      </dgm:t>
    </dgm:pt>
    <dgm:pt modelId="{B5ACEB7D-AC2F-4620-ACDB-B4DA62EA5D7A}" type="sibTrans" cxnId="{F4562DA7-76DF-49CF-83BD-C5D817054A05}">
      <dgm:prSet/>
      <dgm:spPr/>
      <dgm:t>
        <a:bodyPr/>
        <a:lstStyle/>
        <a:p>
          <a:endParaRPr lang="ru-RU" sz="2200">
            <a:latin typeface="Times New Roman" pitchFamily="18" charset="0"/>
            <a:cs typeface="Times New Roman" pitchFamily="18" charset="0"/>
          </a:endParaRPr>
        </a:p>
      </dgm:t>
    </dgm:pt>
    <dgm:pt modelId="{1011B74A-AEEF-4DA6-B710-067A9F63703B}">
      <dgm:prSet phldrT="[Текст]" custT="1"/>
      <dgm:spPr/>
      <dgm:t>
        <a:bodyPr/>
        <a:lstStyle/>
        <a:p>
          <a:r>
            <a:rPr lang="ru-RU" sz="22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«Есть»: возможные сценарии (модели, кейсы, стили, тренды, дефициты, парадоксы…) </a:t>
          </a:r>
          <a:endParaRPr lang="ru-RU" sz="2200" b="1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gm:t>
    </dgm:pt>
    <dgm:pt modelId="{082B2092-E5A1-43F0-A060-40F826D9F27E}" type="parTrans" cxnId="{349955F6-5C0C-46C2-8421-E961E50CDD47}">
      <dgm:prSet/>
      <dgm:spPr/>
      <dgm:t>
        <a:bodyPr/>
        <a:lstStyle/>
        <a:p>
          <a:endParaRPr lang="ru-RU" sz="2200">
            <a:latin typeface="Times New Roman" pitchFamily="18" charset="0"/>
            <a:cs typeface="Times New Roman" pitchFamily="18" charset="0"/>
          </a:endParaRPr>
        </a:p>
      </dgm:t>
    </dgm:pt>
    <dgm:pt modelId="{B784E406-40B9-4D58-A593-EF4D6B1D42B4}" type="sibTrans" cxnId="{349955F6-5C0C-46C2-8421-E961E50CDD47}">
      <dgm:prSet/>
      <dgm:spPr/>
      <dgm:t>
        <a:bodyPr/>
        <a:lstStyle/>
        <a:p>
          <a:endParaRPr lang="ru-RU" sz="2200">
            <a:latin typeface="Times New Roman" pitchFamily="18" charset="0"/>
            <a:cs typeface="Times New Roman" pitchFamily="18" charset="0"/>
          </a:endParaRPr>
        </a:p>
      </dgm:t>
    </dgm:pt>
    <dgm:pt modelId="{C24726DD-87B3-4A47-A27B-AA25FFFF2499}">
      <dgm:prSet phldrT="[Текст]" custT="1"/>
      <dgm:spPr/>
      <dgm:t>
        <a:bodyPr/>
        <a:lstStyle/>
        <a:p>
          <a:r>
            <a:rPr lang="ru-RU" sz="22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«Должно быть»: Роли и стили, инструменты, алгоритмы…</a:t>
          </a:r>
          <a:endParaRPr lang="ru-RU" sz="2200" b="1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gm:t>
    </dgm:pt>
    <dgm:pt modelId="{C40EF6B5-59DF-49FB-AB5E-273A91B76B1C}" type="parTrans" cxnId="{63BAECEE-CFAD-4244-B6E7-D291A6EBF28A}">
      <dgm:prSet/>
      <dgm:spPr/>
      <dgm:t>
        <a:bodyPr/>
        <a:lstStyle/>
        <a:p>
          <a:endParaRPr lang="ru-RU" sz="2200">
            <a:latin typeface="Times New Roman" pitchFamily="18" charset="0"/>
            <a:cs typeface="Times New Roman" pitchFamily="18" charset="0"/>
          </a:endParaRPr>
        </a:p>
      </dgm:t>
    </dgm:pt>
    <dgm:pt modelId="{AFB4AEE3-7912-4025-866D-CF83B65C1ACB}" type="sibTrans" cxnId="{63BAECEE-CFAD-4244-B6E7-D291A6EBF28A}">
      <dgm:prSet/>
      <dgm:spPr/>
      <dgm:t>
        <a:bodyPr/>
        <a:lstStyle/>
        <a:p>
          <a:endParaRPr lang="ru-RU" sz="2200">
            <a:latin typeface="Times New Roman" pitchFamily="18" charset="0"/>
            <a:cs typeface="Times New Roman" pitchFamily="18" charset="0"/>
          </a:endParaRPr>
        </a:p>
      </dgm:t>
    </dgm:pt>
    <dgm:pt modelId="{E55415AA-E33C-4A4B-97E5-B88673B9F983}">
      <dgm:prSet phldrT="[Текст]" custT="1"/>
      <dgm:spPr/>
      <dgm:t>
        <a:bodyPr/>
        <a:lstStyle/>
        <a:p>
          <a:r>
            <a:rPr lang="ru-RU" sz="2200" b="1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«Действия»: тренинг, самостоятельная работа, защита проектов</a:t>
          </a:r>
          <a:endParaRPr lang="ru-RU" sz="2200" b="1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gm:t>
    </dgm:pt>
    <dgm:pt modelId="{C3AA2B71-59F3-4DFE-90AD-91E20451CD9B}" type="parTrans" cxnId="{71C8397F-FFC3-4D96-B86F-AEACA85BF7F0}">
      <dgm:prSet/>
      <dgm:spPr/>
      <dgm:t>
        <a:bodyPr/>
        <a:lstStyle/>
        <a:p>
          <a:endParaRPr lang="ru-RU" sz="2200">
            <a:latin typeface="Times New Roman" pitchFamily="18" charset="0"/>
            <a:cs typeface="Times New Roman" pitchFamily="18" charset="0"/>
          </a:endParaRPr>
        </a:p>
      </dgm:t>
    </dgm:pt>
    <dgm:pt modelId="{4C574E16-1720-4A48-A439-F9A6A2CEC948}" type="sibTrans" cxnId="{71C8397F-FFC3-4D96-B86F-AEACA85BF7F0}">
      <dgm:prSet/>
      <dgm:spPr/>
      <dgm:t>
        <a:bodyPr/>
        <a:lstStyle/>
        <a:p>
          <a:endParaRPr lang="ru-RU" sz="2200">
            <a:latin typeface="Times New Roman" pitchFamily="18" charset="0"/>
            <a:cs typeface="Times New Roman" pitchFamily="18" charset="0"/>
          </a:endParaRPr>
        </a:p>
      </dgm:t>
    </dgm:pt>
    <dgm:pt modelId="{B0C8602F-E6EE-4FF5-B547-41B00A4EFB58}" type="pres">
      <dgm:prSet presAssocID="{D6E8C987-6078-4BA5-964C-B8BB339ACE1D}" presName="arrowDiagram" presStyleCnt="0">
        <dgm:presLayoutVars>
          <dgm:chMax val="5"/>
          <dgm:dir/>
          <dgm:resizeHandles val="exact"/>
        </dgm:presLayoutVars>
      </dgm:prSet>
      <dgm:spPr/>
    </dgm:pt>
    <dgm:pt modelId="{A916C7C9-40CC-476A-BDBF-F4DC39D6CDD9}" type="pres">
      <dgm:prSet presAssocID="{D6E8C987-6078-4BA5-964C-B8BB339ACE1D}" presName="arrow" presStyleLbl="bgShp" presStyleIdx="0" presStyleCnt="1" custScaleX="100000" custLinFactNeighborX="5266" custLinFactNeighborY="-2667"/>
      <dgm:spPr/>
    </dgm:pt>
    <dgm:pt modelId="{733EE630-B5D8-4FE5-8D81-07966C22D9D9}" type="pres">
      <dgm:prSet presAssocID="{D6E8C987-6078-4BA5-964C-B8BB339ACE1D}" presName="arrowDiagram4" presStyleCnt="0"/>
      <dgm:spPr/>
    </dgm:pt>
    <dgm:pt modelId="{4BA23FC5-7130-4228-A765-6BE99C629292}" type="pres">
      <dgm:prSet presAssocID="{32CFC6BE-192B-477F-BC98-EA2F84021E97}" presName="bullet4a" presStyleLbl="node1" presStyleIdx="0" presStyleCnt="4" custLinFactNeighborX="84188" custLinFactNeighborY="8334"/>
      <dgm:spPr/>
    </dgm:pt>
    <dgm:pt modelId="{64C9E493-A6AF-434D-AEED-D3FFF4DF04E6}" type="pres">
      <dgm:prSet presAssocID="{32CFC6BE-192B-477F-BC98-EA2F84021E97}" presName="textBox4a" presStyleLbl="revTx" presStyleIdx="0" presStyleCnt="4" custScaleX="299130" custScaleY="55182" custLinFactNeighborX="72776" custLinFactNeighborY="-12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75038-D4E6-4891-8736-C331B407A68C}" type="pres">
      <dgm:prSet presAssocID="{1011B74A-AEEF-4DA6-B710-067A9F63703B}" presName="bullet4b" presStyleLbl="node1" presStyleIdx="1" presStyleCnt="4" custLinFactNeighborX="-3675" custLinFactNeighborY="-27604"/>
      <dgm:spPr/>
    </dgm:pt>
    <dgm:pt modelId="{E21FB42D-403A-4ECB-B91B-F40C6E0D7D5D}" type="pres">
      <dgm:prSet presAssocID="{1011B74A-AEEF-4DA6-B710-067A9F63703B}" presName="textBox4b" presStyleLbl="revTx" presStyleIdx="1" presStyleCnt="4" custScaleX="251022" custScaleY="45763" custLinFactNeighborX="35312" custLinFactNeighborY="-20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5F0B6-D57F-410F-BAC1-1436F11BE188}" type="pres">
      <dgm:prSet presAssocID="{C24726DD-87B3-4A47-A27B-AA25FFFF2499}" presName="bullet4c" presStyleLbl="node1" presStyleIdx="2" presStyleCnt="4" custLinFactNeighborX="-1201" custLinFactNeighborY="-54560"/>
      <dgm:spPr/>
    </dgm:pt>
    <dgm:pt modelId="{F8CD43A7-738D-4DB3-BCAB-0742E6C1C133}" type="pres">
      <dgm:prSet presAssocID="{C24726DD-87B3-4A47-A27B-AA25FFFF2499}" presName="textBox4c" presStyleLbl="revTx" presStyleIdx="2" presStyleCnt="4" custScaleX="286162" custScaleY="40956" custLinFactNeighborX="346" custLinFactNeighborY="-28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BAF00-A397-4C40-A611-82103F24F6A1}" type="pres">
      <dgm:prSet presAssocID="{E55415AA-E33C-4A4B-97E5-B88673B9F983}" presName="bullet4d" presStyleLbl="node1" presStyleIdx="3" presStyleCnt="4" custLinFactNeighborX="32906" custLinFactNeighborY="-77987"/>
      <dgm:spPr/>
    </dgm:pt>
    <dgm:pt modelId="{24F4D7DD-FEB1-45CB-B1B7-80890E577E30}" type="pres">
      <dgm:prSet presAssocID="{E55415AA-E33C-4A4B-97E5-B88673B9F983}" presName="textBox4d" presStyleLbl="revTx" presStyleIdx="3" presStyleCnt="4" custScaleX="241560" custScaleY="35178" custLinFactNeighborX="2361" custLinFactNeighborY="-43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9DF1D-EC4B-4D31-B137-139D2E3554E4}" type="presOf" srcId="{D6E8C987-6078-4BA5-964C-B8BB339ACE1D}" destId="{B0C8602F-E6EE-4FF5-B547-41B00A4EFB58}" srcOrd="0" destOrd="0" presId="urn:microsoft.com/office/officeart/2005/8/layout/arrow2"/>
    <dgm:cxn modelId="{63BAECEE-CFAD-4244-B6E7-D291A6EBF28A}" srcId="{D6E8C987-6078-4BA5-964C-B8BB339ACE1D}" destId="{C24726DD-87B3-4A47-A27B-AA25FFFF2499}" srcOrd="2" destOrd="0" parTransId="{C40EF6B5-59DF-49FB-AB5E-273A91B76B1C}" sibTransId="{AFB4AEE3-7912-4025-866D-CF83B65C1ACB}"/>
    <dgm:cxn modelId="{F4562DA7-76DF-49CF-83BD-C5D817054A05}" srcId="{D6E8C987-6078-4BA5-964C-B8BB339ACE1D}" destId="{32CFC6BE-192B-477F-BC98-EA2F84021E97}" srcOrd="0" destOrd="0" parTransId="{3CCFAF07-2895-4D21-916E-01F4AC7C548A}" sibTransId="{B5ACEB7D-AC2F-4620-ACDB-B4DA62EA5D7A}"/>
    <dgm:cxn modelId="{DCB7E847-C056-495C-AAE7-90F22D30C055}" type="presOf" srcId="{1011B74A-AEEF-4DA6-B710-067A9F63703B}" destId="{E21FB42D-403A-4ECB-B91B-F40C6E0D7D5D}" srcOrd="0" destOrd="0" presId="urn:microsoft.com/office/officeart/2005/8/layout/arrow2"/>
    <dgm:cxn modelId="{9055D742-73D4-4670-A01F-E40B7B241C31}" type="presOf" srcId="{E55415AA-E33C-4A4B-97E5-B88673B9F983}" destId="{24F4D7DD-FEB1-45CB-B1B7-80890E577E30}" srcOrd="0" destOrd="0" presId="urn:microsoft.com/office/officeart/2005/8/layout/arrow2"/>
    <dgm:cxn modelId="{D947DCD5-402E-4AE7-B488-D806F2B475AA}" type="presOf" srcId="{32CFC6BE-192B-477F-BC98-EA2F84021E97}" destId="{64C9E493-A6AF-434D-AEED-D3FFF4DF04E6}" srcOrd="0" destOrd="0" presId="urn:microsoft.com/office/officeart/2005/8/layout/arrow2"/>
    <dgm:cxn modelId="{349955F6-5C0C-46C2-8421-E961E50CDD47}" srcId="{D6E8C987-6078-4BA5-964C-B8BB339ACE1D}" destId="{1011B74A-AEEF-4DA6-B710-067A9F63703B}" srcOrd="1" destOrd="0" parTransId="{082B2092-E5A1-43F0-A060-40F826D9F27E}" sibTransId="{B784E406-40B9-4D58-A593-EF4D6B1D42B4}"/>
    <dgm:cxn modelId="{71C8397F-FFC3-4D96-B86F-AEACA85BF7F0}" srcId="{D6E8C987-6078-4BA5-964C-B8BB339ACE1D}" destId="{E55415AA-E33C-4A4B-97E5-B88673B9F983}" srcOrd="3" destOrd="0" parTransId="{C3AA2B71-59F3-4DFE-90AD-91E20451CD9B}" sibTransId="{4C574E16-1720-4A48-A439-F9A6A2CEC948}"/>
    <dgm:cxn modelId="{DDCC5CF4-EF97-4BBF-9CB4-621068401622}" type="presOf" srcId="{C24726DD-87B3-4A47-A27B-AA25FFFF2499}" destId="{F8CD43A7-738D-4DB3-BCAB-0742E6C1C133}" srcOrd="0" destOrd="0" presId="urn:microsoft.com/office/officeart/2005/8/layout/arrow2"/>
    <dgm:cxn modelId="{FDB4E5AB-9800-4C91-A7EB-99F0170DDF81}" type="presParOf" srcId="{B0C8602F-E6EE-4FF5-B547-41B00A4EFB58}" destId="{A916C7C9-40CC-476A-BDBF-F4DC39D6CDD9}" srcOrd="0" destOrd="0" presId="urn:microsoft.com/office/officeart/2005/8/layout/arrow2"/>
    <dgm:cxn modelId="{F27B4207-E37F-4EB1-89F2-42E57533C0F0}" type="presParOf" srcId="{B0C8602F-E6EE-4FF5-B547-41B00A4EFB58}" destId="{733EE630-B5D8-4FE5-8D81-07966C22D9D9}" srcOrd="1" destOrd="0" presId="urn:microsoft.com/office/officeart/2005/8/layout/arrow2"/>
    <dgm:cxn modelId="{F4FAE18D-4B5D-405C-8D74-BA7C2A0E2A96}" type="presParOf" srcId="{733EE630-B5D8-4FE5-8D81-07966C22D9D9}" destId="{4BA23FC5-7130-4228-A765-6BE99C629292}" srcOrd="0" destOrd="0" presId="urn:microsoft.com/office/officeart/2005/8/layout/arrow2"/>
    <dgm:cxn modelId="{98BA9E5A-15B7-4FA9-84D6-B462EFACED5E}" type="presParOf" srcId="{733EE630-B5D8-4FE5-8D81-07966C22D9D9}" destId="{64C9E493-A6AF-434D-AEED-D3FFF4DF04E6}" srcOrd="1" destOrd="0" presId="urn:microsoft.com/office/officeart/2005/8/layout/arrow2"/>
    <dgm:cxn modelId="{D442214B-54CB-45F1-96CD-50AE48E31BA1}" type="presParOf" srcId="{733EE630-B5D8-4FE5-8D81-07966C22D9D9}" destId="{80A75038-D4E6-4891-8736-C331B407A68C}" srcOrd="2" destOrd="0" presId="urn:microsoft.com/office/officeart/2005/8/layout/arrow2"/>
    <dgm:cxn modelId="{A58AC4FF-FA90-4AB2-ADC2-067DAE3F5B49}" type="presParOf" srcId="{733EE630-B5D8-4FE5-8D81-07966C22D9D9}" destId="{E21FB42D-403A-4ECB-B91B-F40C6E0D7D5D}" srcOrd="3" destOrd="0" presId="urn:microsoft.com/office/officeart/2005/8/layout/arrow2"/>
    <dgm:cxn modelId="{49499208-963B-40E6-8223-6C9D675EBDEA}" type="presParOf" srcId="{733EE630-B5D8-4FE5-8D81-07966C22D9D9}" destId="{C4E5F0B6-D57F-410F-BAC1-1436F11BE188}" srcOrd="4" destOrd="0" presId="urn:microsoft.com/office/officeart/2005/8/layout/arrow2"/>
    <dgm:cxn modelId="{2AAC2612-CBAF-40EC-A052-D936D3B5E519}" type="presParOf" srcId="{733EE630-B5D8-4FE5-8D81-07966C22D9D9}" destId="{F8CD43A7-738D-4DB3-BCAB-0742E6C1C133}" srcOrd="5" destOrd="0" presId="urn:microsoft.com/office/officeart/2005/8/layout/arrow2"/>
    <dgm:cxn modelId="{F1EE29BA-745C-4A6D-B17D-012BD8118BFF}" type="presParOf" srcId="{733EE630-B5D8-4FE5-8D81-07966C22D9D9}" destId="{E9FBAF00-A397-4C40-A611-82103F24F6A1}" srcOrd="6" destOrd="0" presId="urn:microsoft.com/office/officeart/2005/8/layout/arrow2"/>
    <dgm:cxn modelId="{0D9653DD-D490-4F6A-BDAC-A4F299C7A8E8}" type="presParOf" srcId="{733EE630-B5D8-4FE5-8D81-07966C22D9D9}" destId="{24F4D7DD-FEB1-45CB-B1B7-80890E577E3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05CDD7-CBB4-4D25-8308-A2D9C1FA3D3D}">
      <dsp:nvSpPr>
        <dsp:cNvPr id="0" name=""/>
        <dsp:cNvSpPr/>
      </dsp:nvSpPr>
      <dsp:spPr>
        <a:xfrm>
          <a:off x="2643906" y="1525333"/>
          <a:ext cx="3617417" cy="361741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Точки опоры</a:t>
          </a:r>
          <a:endParaRPr lang="ru-RU" sz="48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643906" y="1525333"/>
        <a:ext cx="3617417" cy="3617417"/>
      </dsp:txXfrm>
    </dsp:sp>
    <dsp:sp modelId="{758447FA-8FCC-411C-B73C-B24430C10D30}">
      <dsp:nvSpPr>
        <dsp:cNvPr id="0" name=""/>
        <dsp:cNvSpPr/>
      </dsp:nvSpPr>
      <dsp:spPr>
        <a:xfrm>
          <a:off x="2571699" y="-178578"/>
          <a:ext cx="2707130" cy="231104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История  и разные модели – самостоятельно, доклады</a:t>
          </a:r>
          <a:endParaRPr lang="ru-RU" sz="1800" b="0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571699" y="-178578"/>
        <a:ext cx="2707130" cy="2311041"/>
      </dsp:txXfrm>
    </dsp:sp>
    <dsp:sp modelId="{49629490-6EB7-4F48-BEDF-B6B3377A8ECE}">
      <dsp:nvSpPr>
        <dsp:cNvPr id="0" name=""/>
        <dsp:cNvSpPr/>
      </dsp:nvSpPr>
      <dsp:spPr>
        <a:xfrm>
          <a:off x="4803950" y="0"/>
          <a:ext cx="2552160" cy="256995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Функции и стили, жизненный цикл</a:t>
          </a:r>
        </a:p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тестирование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803950" y="0"/>
        <a:ext cx="2552160" cy="2569958"/>
      </dsp:txXfrm>
    </dsp:sp>
    <dsp:sp modelId="{988F3BD4-AF5C-4E43-BCC6-E3FA8F7F1AD2}">
      <dsp:nvSpPr>
        <dsp:cNvPr id="0" name=""/>
        <dsp:cNvSpPr/>
      </dsp:nvSpPr>
      <dsp:spPr>
        <a:xfrm>
          <a:off x="5724132" y="2043610"/>
          <a:ext cx="2736087" cy="251177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Изменения – проблемы – решения – осуществление решений: роли -тренинг</a:t>
          </a:r>
        </a:p>
        <a:p>
          <a:pPr lvl="0" algn="ctr">
            <a:spcBef>
              <a:spcPct val="0"/>
            </a:spcBef>
          </a:pPr>
          <a:endParaRPr lang="ru-RU" sz="700" kern="1200" dirty="0"/>
        </a:p>
      </dsp:txBody>
      <dsp:txXfrm>
        <a:off x="5724132" y="2043610"/>
        <a:ext cx="2736087" cy="2511771"/>
      </dsp:txXfrm>
    </dsp:sp>
    <dsp:sp modelId="{3E9A5F14-F262-4CBC-8CB2-76CBDF2195BB}">
      <dsp:nvSpPr>
        <dsp:cNvPr id="0" name=""/>
        <dsp:cNvSpPr/>
      </dsp:nvSpPr>
      <dsp:spPr>
        <a:xfrm>
          <a:off x="4668064" y="4149562"/>
          <a:ext cx="2712249" cy="2259149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Действия -инструменты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Долгосрочная и краткосрочная </a:t>
          </a:r>
          <a:r>
            <a:rPr lang="ru-RU" sz="1800" b="0" kern="1200" cap="none" spc="0" dirty="0" err="1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результивность</a:t>
          </a: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и эффективность</a:t>
          </a:r>
          <a:endParaRPr lang="ru-RU" sz="1800" b="0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668064" y="4149562"/>
        <a:ext cx="2712249" cy="2259149"/>
      </dsp:txXfrm>
    </dsp:sp>
    <dsp:sp modelId="{4275D56A-6DE5-46C4-A695-E178CA7FCC22}">
      <dsp:nvSpPr>
        <dsp:cNvPr id="0" name=""/>
        <dsp:cNvSpPr/>
      </dsp:nvSpPr>
      <dsp:spPr>
        <a:xfrm>
          <a:off x="2195740" y="4069918"/>
          <a:ext cx="2674230" cy="215015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3 вида обратной связи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защита проектов </a:t>
          </a:r>
          <a:endParaRPr lang="ru-RU" sz="1800" b="0" kern="1200" cap="none" spc="0" dirty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195740" y="4069918"/>
        <a:ext cx="2674230" cy="2150156"/>
      </dsp:txXfrm>
    </dsp:sp>
    <dsp:sp modelId="{B32F3B4C-EB7C-4946-A46A-379707753215}">
      <dsp:nvSpPr>
        <dsp:cNvPr id="0" name=""/>
        <dsp:cNvSpPr/>
      </dsp:nvSpPr>
      <dsp:spPr>
        <a:xfrm>
          <a:off x="483463" y="2422365"/>
          <a:ext cx="2761590" cy="258102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Личный опыт </a:t>
          </a:r>
          <a:r>
            <a:rPr lang="ru-RU" sz="1800" b="0" kern="1200" cap="none" spc="0" dirty="0" err="1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предпринимателяруководителя</a:t>
          </a: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консультанта исследователя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кейсы ошибки</a:t>
          </a:r>
          <a:endParaRPr lang="ru-RU" sz="1800" b="0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483463" y="2422365"/>
        <a:ext cx="2761590" cy="2581027"/>
      </dsp:txXfrm>
    </dsp:sp>
    <dsp:sp modelId="{3B75C394-3BFD-4783-9D46-7F00C99408C3}">
      <dsp:nvSpPr>
        <dsp:cNvPr id="0" name=""/>
        <dsp:cNvSpPr/>
      </dsp:nvSpPr>
      <dsp:spPr>
        <a:xfrm>
          <a:off x="755585" y="531444"/>
          <a:ext cx="2659109" cy="247858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cap="none" spc="0" dirty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err="1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Стейкхолдеры</a:t>
          </a:r>
          <a:endParaRPr lang="ru-RU" sz="1800" b="0" kern="1200" cap="none" spc="0" dirty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Модель Э.Бёрна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Цели – запросы Тренды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cap="none" spc="0" dirty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755585" y="531444"/>
        <a:ext cx="2659109" cy="24785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2B0D4D-B7DC-4068-82A2-110C864609A4}">
      <dsp:nvSpPr>
        <dsp:cNvPr id="0" name=""/>
        <dsp:cNvSpPr/>
      </dsp:nvSpPr>
      <dsp:spPr>
        <a:xfrm>
          <a:off x="1353564" y="-126994"/>
          <a:ext cx="3634296" cy="318793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</a:rPr>
            <a:t>ЕСТЬ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353564" y="-126994"/>
        <a:ext cx="3634296" cy="3187930"/>
      </dsp:txXfrm>
    </dsp:sp>
    <dsp:sp modelId="{0E790530-CEC5-495C-B34F-B49D2209649A}">
      <dsp:nvSpPr>
        <dsp:cNvPr id="0" name=""/>
        <dsp:cNvSpPr/>
      </dsp:nvSpPr>
      <dsp:spPr>
        <a:xfrm>
          <a:off x="2221966" y="937842"/>
          <a:ext cx="3634270" cy="3317808"/>
        </a:xfrm>
        <a:prstGeom prst="ellipse">
          <a:avLst/>
        </a:prstGeom>
        <a:solidFill>
          <a:schemeClr val="accent2">
            <a:alpha val="50000"/>
            <a:hueOff val="3494510"/>
            <a:satOff val="-663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</a:rPr>
            <a:t>ХОЧУ</a:t>
          </a:r>
          <a:endParaRPr lang="ru-RU" sz="28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221966" y="937842"/>
        <a:ext cx="3634270" cy="3317808"/>
      </dsp:txXfrm>
    </dsp:sp>
    <dsp:sp modelId="{68AD032C-C68A-4284-9AE3-63B00F61D008}">
      <dsp:nvSpPr>
        <dsp:cNvPr id="0" name=""/>
        <dsp:cNvSpPr/>
      </dsp:nvSpPr>
      <dsp:spPr>
        <a:xfrm>
          <a:off x="3303978" y="-6058"/>
          <a:ext cx="3382657" cy="3119868"/>
        </a:xfrm>
        <a:prstGeom prst="ellipse">
          <a:avLst/>
        </a:prstGeom>
        <a:solidFill>
          <a:schemeClr val="accent2">
            <a:alpha val="50000"/>
            <a:hueOff val="6989019"/>
            <a:satOff val="-1325"/>
            <a:lumOff val="-666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</a:rPr>
            <a:t>ДОЛЖНО 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</a:rPr>
            <a:t>БЫТЬ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3303978" y="-6058"/>
        <a:ext cx="3382657" cy="3119868"/>
      </dsp:txXfrm>
    </dsp:sp>
    <dsp:sp modelId="{FB0CC5BA-A0A9-4E12-BFB7-EEE693CBD296}">
      <dsp:nvSpPr>
        <dsp:cNvPr id="0" name=""/>
        <dsp:cNvSpPr/>
      </dsp:nvSpPr>
      <dsp:spPr>
        <a:xfrm>
          <a:off x="3384371" y="1002042"/>
          <a:ext cx="1455926" cy="1531812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</a:rPr>
            <a:t>МОЕ</a:t>
          </a:r>
        </a:p>
      </dsp:txBody>
      <dsp:txXfrm>
        <a:off x="3384371" y="1002042"/>
        <a:ext cx="1455926" cy="15318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16C7C9-40CC-476A-BDBF-F4DC39D6CDD9}">
      <dsp:nvSpPr>
        <dsp:cNvPr id="0" name=""/>
        <dsp:cNvSpPr/>
      </dsp:nvSpPr>
      <dsp:spPr>
        <a:xfrm>
          <a:off x="0" y="0"/>
          <a:ext cx="8640960" cy="54005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A23FC5-7130-4228-A765-6BE99C629292}">
      <dsp:nvSpPr>
        <dsp:cNvPr id="0" name=""/>
        <dsp:cNvSpPr/>
      </dsp:nvSpPr>
      <dsp:spPr>
        <a:xfrm>
          <a:off x="895828" y="4140461"/>
          <a:ext cx="198742" cy="19874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9E493-A6AF-434D-AEED-D3FFF4DF04E6}">
      <dsp:nvSpPr>
        <dsp:cNvPr id="0" name=""/>
        <dsp:cNvSpPr/>
      </dsp:nvSpPr>
      <dsp:spPr>
        <a:xfrm>
          <a:off x="432047" y="4356482"/>
          <a:ext cx="4419957" cy="709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309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   «Хочу»: Актуализация        «</a:t>
          </a:r>
          <a:r>
            <a:rPr lang="ru-RU" sz="2200" b="1" kern="1200" cap="none" spc="0" dirty="0" err="1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дичных</a:t>
          </a:r>
          <a:r>
            <a:rPr lang="ru-RU" sz="22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  траекторий» (цели, запросы, тесты, обр. связь …)</a:t>
          </a:r>
          <a:endParaRPr lang="ru-RU" sz="2200" b="1" kern="1200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32047" y="4356482"/>
        <a:ext cx="4419957" cy="709277"/>
      </dsp:txXfrm>
    </dsp:sp>
    <dsp:sp modelId="{80A75038-D4E6-4891-8736-C331B407A68C}">
      <dsp:nvSpPr>
        <dsp:cNvPr id="0" name=""/>
        <dsp:cNvSpPr/>
      </dsp:nvSpPr>
      <dsp:spPr>
        <a:xfrm>
          <a:off x="2119965" y="2772308"/>
          <a:ext cx="345638" cy="34563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FB42D-403A-4ECB-B91B-F40C6E0D7D5D}">
      <dsp:nvSpPr>
        <dsp:cNvPr id="0" name=""/>
        <dsp:cNvSpPr/>
      </dsp:nvSpPr>
      <dsp:spPr>
        <a:xfrm>
          <a:off x="1576034" y="3214500"/>
          <a:ext cx="4555049" cy="1129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147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«Есть»: возможные сценарии (модели, кейсы, стили, тренды, дефициты, парадоксы…) </a:t>
          </a:r>
          <a:endParaRPr lang="ru-RU" sz="2200" b="1" kern="1200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576034" y="3214500"/>
        <a:ext cx="4555049" cy="1129464"/>
      </dsp:txXfrm>
    </dsp:sp>
    <dsp:sp modelId="{C4E5F0B6-D57F-410F-BAC1-1436F11BE188}">
      <dsp:nvSpPr>
        <dsp:cNvPr id="0" name=""/>
        <dsp:cNvSpPr/>
      </dsp:nvSpPr>
      <dsp:spPr>
        <a:xfrm>
          <a:off x="3920166" y="1692186"/>
          <a:ext cx="457970" cy="4579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D43A7-738D-4DB3-BCAB-0742E6C1C133}">
      <dsp:nvSpPr>
        <dsp:cNvPr id="0" name=""/>
        <dsp:cNvSpPr/>
      </dsp:nvSpPr>
      <dsp:spPr>
        <a:xfrm>
          <a:off x="2471881" y="2196239"/>
          <a:ext cx="5192700" cy="1366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669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«Должно быть»: Роли и стили, инструменты, алгоритмы…</a:t>
          </a:r>
          <a:endParaRPr lang="ru-RU" sz="2200" b="1" kern="1200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471881" y="2196239"/>
        <a:ext cx="5192700" cy="1366935"/>
      </dsp:txXfrm>
    </dsp:sp>
    <dsp:sp modelId="{E9FBAF00-A397-4C40-A611-82103F24F6A1}">
      <dsp:nvSpPr>
        <dsp:cNvPr id="0" name=""/>
        <dsp:cNvSpPr/>
      </dsp:nvSpPr>
      <dsp:spPr>
        <a:xfrm>
          <a:off x="6080404" y="851171"/>
          <a:ext cx="613508" cy="61350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F4D7DD-FEB1-45CB-B1B7-80890E577E30}">
      <dsp:nvSpPr>
        <dsp:cNvPr id="0" name=""/>
        <dsp:cNvSpPr/>
      </dsp:nvSpPr>
      <dsp:spPr>
        <a:xfrm>
          <a:off x="4900902" y="1188132"/>
          <a:ext cx="4383351" cy="1362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085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 smtClean="0">
              <a:ln w="10541" cmpd="sng">
                <a:prstDash val="solid"/>
              </a:ln>
              <a:effectLst/>
              <a:latin typeface="Times New Roman" pitchFamily="18" charset="0"/>
              <a:cs typeface="Times New Roman" pitchFamily="18" charset="0"/>
            </a:rPr>
            <a:t>«Действия»: тренинг, самостоятельная работа, защита проектов</a:t>
          </a:r>
          <a:endParaRPr lang="ru-RU" sz="2200" b="1" kern="1200" cap="none" spc="0" dirty="0">
            <a:ln w="10541" cmpd="sng">
              <a:prstDash val="solid"/>
            </a:ln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900902" y="1188132"/>
        <a:ext cx="4383351" cy="1362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710B7-3D61-4327-A44D-EACF63671B82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82AE6-375B-4D8A-B6A8-D4A2CAA183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424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1" dirty="0" smtClean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C6FAF-36C8-4CA6-A0E3-B3C10D9F4D7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729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Передача решений и плана на реализацию формальной организационной структуре.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529C5-9C75-4EF5-B98C-AFCC3A82246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152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3E9A6B-A2B9-4865-8FBA-35E77F4219E9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82DA1AA-BE0F-4F7E-B127-5D07A1BFA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essorrating.org/professor.php?id=9439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717032"/>
            <a:ext cx="9289032" cy="2952328"/>
          </a:xfrm>
        </p:spPr>
        <p:txBody>
          <a:bodyPr>
            <a:noAutofit/>
          </a:bodyPr>
          <a:lstStyle/>
          <a:p>
            <a:r>
              <a:rPr lang="ru-RU" sz="4000" dirty="0" smtClean="0"/>
              <a:t> </a:t>
            </a:r>
            <a:r>
              <a:rPr lang="ru-RU" dirty="0" smtClean="0"/>
              <a:t>Авторские практики проблемного и проектного обучения в курсах менеджмента (на основе включения результатов научных исследований и управленческого опыта автора в образовательную деятельность) </a:t>
            </a:r>
            <a:endParaRPr lang="ru-RU" dirty="0"/>
          </a:p>
        </p:txBody>
      </p:sp>
      <p:pic>
        <p:nvPicPr>
          <p:cNvPr id="7" name="Picture 2" descr="E:\картинки\1316330493_icon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5678884" cy="4437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23528" y="1340768"/>
            <a:ext cx="2880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Блинов Владимир Николаевич  </a:t>
            </a:r>
          </a:p>
          <a:p>
            <a:r>
              <a:rPr lang="ru-RU" sz="2400" dirty="0" smtClean="0"/>
              <a:t>д.б.н</a:t>
            </a:r>
            <a:r>
              <a:rPr lang="ru-RU" sz="2400" dirty="0" smtClean="0"/>
              <a:t>., </a:t>
            </a:r>
            <a:r>
              <a:rPr lang="ru-RU" sz="2400" dirty="0" smtClean="0"/>
              <a:t>профессор</a:t>
            </a:r>
          </a:p>
          <a:p>
            <a:r>
              <a:rPr lang="ru-RU" sz="2400" dirty="0" smtClean="0"/>
              <a:t>кафедры стратегического менеджмента </a:t>
            </a:r>
          </a:p>
          <a:p>
            <a:r>
              <a:rPr lang="ru-RU" sz="2400" dirty="0" err="1" smtClean="0"/>
              <a:t>ИЭиМ</a:t>
            </a:r>
            <a:r>
              <a:rPr lang="ru-RU" sz="2400" dirty="0" smtClean="0"/>
              <a:t> ТГУ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3319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721714526"/>
              </p:ext>
            </p:extLst>
          </p:nvPr>
        </p:nvGraphicFramePr>
        <p:xfrm>
          <a:off x="0" y="449288"/>
          <a:ext cx="889248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9786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20940" cy="54864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ВОСПРИЯТИЕ РЕАЛЬНОСТИ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27976740"/>
              </p:ext>
            </p:extLst>
          </p:nvPr>
        </p:nvGraphicFramePr>
        <p:xfrm>
          <a:off x="179513" y="836712"/>
          <a:ext cx="871296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9075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52728" cy="547957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ДинАмическая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модель: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949405900"/>
              </p:ext>
            </p:extLst>
          </p:nvPr>
        </p:nvGraphicFramePr>
        <p:xfrm>
          <a:off x="323528" y="620688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767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ОЦЕНКА студентов: </a:t>
            </a:r>
            <a:r>
              <a:rPr lang="en-US" sz="1800" dirty="0" smtClean="0"/>
              <a:t>https</a:t>
            </a:r>
            <a:r>
              <a:rPr lang="en-US" sz="1800" dirty="0" smtClean="0"/>
              <a:t>://professorrating.org/professor.php?id=94393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11560" y="836712"/>
            <a:ext cx="7732340" cy="4536504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Рейтинг </a:t>
            </a:r>
            <a:r>
              <a:rPr lang="ru-RU" sz="1800" dirty="0" smtClean="0"/>
              <a:t>преподавателя </a:t>
            </a:r>
            <a:r>
              <a:rPr lang="ru-RU" sz="1800" dirty="0" smtClean="0"/>
              <a:t>- 55  оценок, средняя - </a:t>
            </a:r>
            <a:r>
              <a:rPr lang="ru-RU" sz="1800" dirty="0" smtClean="0"/>
              <a:t>4.59 из 5  </a:t>
            </a:r>
            <a:r>
              <a:rPr lang="ru-RU" sz="1800" u="sng" dirty="0" smtClean="0">
                <a:hlinkClick r:id="rId2" tooltip="Отзывы Блинов Владимир Николаевич"/>
              </a:rPr>
              <a:t>48 отзывов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endParaRPr lang="ru-RU" sz="2000" b="0" dirty="0" smtClean="0"/>
          </a:p>
          <a:p>
            <a:r>
              <a:rPr lang="ru-RU" sz="2400" b="0" dirty="0" smtClean="0"/>
              <a:t>Способность </a:t>
            </a:r>
            <a:r>
              <a:rPr lang="ru-RU" sz="2400" b="0" dirty="0" smtClean="0"/>
              <a:t>донести </a:t>
            </a:r>
            <a:r>
              <a:rPr lang="ru-RU" sz="2400" b="0" dirty="0" smtClean="0"/>
              <a:t>материал  - 5</a:t>
            </a:r>
          </a:p>
          <a:p>
            <a:r>
              <a:rPr lang="ru-RU" sz="2400" b="0" dirty="0" smtClean="0"/>
              <a:t>Сложность </a:t>
            </a:r>
            <a:r>
              <a:rPr lang="ru-RU" sz="2400" b="0" dirty="0" smtClean="0"/>
              <a:t>сдачи </a:t>
            </a:r>
            <a:r>
              <a:rPr lang="ru-RU" sz="2400" b="0" dirty="0" smtClean="0"/>
              <a:t>экзамена - 4</a:t>
            </a:r>
          </a:p>
          <a:p>
            <a:r>
              <a:rPr lang="ru-RU" sz="2400" b="0" dirty="0" smtClean="0"/>
              <a:t>Практическая </a:t>
            </a:r>
            <a:r>
              <a:rPr lang="ru-RU" sz="2400" b="0" dirty="0" smtClean="0"/>
              <a:t>польза </a:t>
            </a:r>
            <a:r>
              <a:rPr lang="ru-RU" sz="2400" b="0" dirty="0" smtClean="0"/>
              <a:t>предмета - 5</a:t>
            </a:r>
            <a:endParaRPr lang="ru-RU" sz="2400" b="0" dirty="0" smtClean="0"/>
          </a:p>
          <a:p>
            <a:r>
              <a:rPr lang="ru-RU" sz="2400" b="0" dirty="0" smtClean="0"/>
              <a:t>Увлекательность </a:t>
            </a:r>
            <a:r>
              <a:rPr lang="ru-RU" sz="2400" b="0" dirty="0" smtClean="0"/>
              <a:t>предмета - 5</a:t>
            </a:r>
          </a:p>
          <a:p>
            <a:r>
              <a:rPr lang="ru-RU" sz="2400" b="0" dirty="0" smtClean="0"/>
              <a:t>Использование </a:t>
            </a:r>
            <a:r>
              <a:rPr lang="ru-RU" sz="2400" b="0" dirty="0" smtClean="0"/>
              <a:t>наглядных и технических средств </a:t>
            </a:r>
            <a:r>
              <a:rPr lang="ru-RU" sz="2400" b="0" dirty="0" smtClean="0"/>
              <a:t>обучения - 5</a:t>
            </a:r>
          </a:p>
          <a:p>
            <a:r>
              <a:rPr lang="ru-RU" sz="2400" b="0" dirty="0" smtClean="0"/>
              <a:t>Чувство юмора - 5</a:t>
            </a:r>
            <a:endParaRPr lang="ru-RU" sz="2400" b="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923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>
          <a:xfrm>
            <a:off x="152400" y="0"/>
            <a:ext cx="8874348" cy="62068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Восемь шагов принятия решения</a:t>
            </a:r>
          </a:p>
        </p:txBody>
      </p:sp>
      <p:grpSp>
        <p:nvGrpSpPr>
          <p:cNvPr id="67587" name="Group 167"/>
          <p:cNvGrpSpPr>
            <a:grpSpLocks/>
          </p:cNvGrpSpPr>
          <p:nvPr/>
        </p:nvGrpSpPr>
        <p:grpSpPr bwMode="auto">
          <a:xfrm>
            <a:off x="-120361" y="620688"/>
            <a:ext cx="9264360" cy="5544616"/>
            <a:chOff x="-2" y="-2"/>
            <a:chExt cx="3404" cy="4250"/>
          </a:xfrm>
        </p:grpSpPr>
        <p:grpSp>
          <p:nvGrpSpPr>
            <p:cNvPr id="67588" name="Group 165"/>
            <p:cNvGrpSpPr>
              <a:grpSpLocks/>
            </p:cNvGrpSpPr>
            <p:nvPr/>
          </p:nvGrpSpPr>
          <p:grpSpPr bwMode="auto">
            <a:xfrm>
              <a:off x="-2" y="0"/>
              <a:ext cx="3402" cy="4246"/>
              <a:chOff x="-2" y="0"/>
              <a:chExt cx="3402" cy="4246"/>
            </a:xfrm>
          </p:grpSpPr>
          <p:grpSp>
            <p:nvGrpSpPr>
              <p:cNvPr id="67590" name="Group 58"/>
              <p:cNvGrpSpPr>
                <a:grpSpLocks/>
              </p:cNvGrpSpPr>
              <p:nvPr/>
            </p:nvGrpSpPr>
            <p:grpSpPr bwMode="auto">
              <a:xfrm>
                <a:off x="0" y="0"/>
                <a:ext cx="677" cy="576"/>
                <a:chOff x="0" y="0"/>
                <a:chExt cx="677" cy="576"/>
              </a:xfrm>
            </p:grpSpPr>
            <p:sp>
              <p:nvSpPr>
                <p:cNvPr id="67750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91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51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77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591" name="Group 60"/>
              <p:cNvGrpSpPr>
                <a:grpSpLocks/>
              </p:cNvGrpSpPr>
              <p:nvPr/>
            </p:nvGrpSpPr>
            <p:grpSpPr bwMode="auto">
              <a:xfrm>
                <a:off x="652" y="0"/>
                <a:ext cx="444" cy="576"/>
                <a:chOff x="652" y="0"/>
                <a:chExt cx="444" cy="576"/>
              </a:xfrm>
            </p:grpSpPr>
            <p:sp>
              <p:nvSpPr>
                <p:cNvPr id="67748" name="Rectangle 4"/>
                <p:cNvSpPr>
                  <a:spLocks noChangeArrowheads="1"/>
                </p:cNvSpPr>
                <p:nvPr/>
              </p:nvSpPr>
              <p:spPr bwMode="auto">
                <a:xfrm>
                  <a:off x="652" y="0"/>
                  <a:ext cx="444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правила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49" name="Rectangle 59"/>
                <p:cNvSpPr>
                  <a:spLocks noChangeArrowheads="1"/>
                </p:cNvSpPr>
                <p:nvPr/>
              </p:nvSpPr>
              <p:spPr bwMode="auto">
                <a:xfrm>
                  <a:off x="677" y="0"/>
                  <a:ext cx="358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592" name="Group 62"/>
              <p:cNvGrpSpPr>
                <a:grpSpLocks/>
              </p:cNvGrpSpPr>
              <p:nvPr/>
            </p:nvGrpSpPr>
            <p:grpSpPr bwMode="auto">
              <a:xfrm>
                <a:off x="1007" y="0"/>
                <a:ext cx="487" cy="726"/>
                <a:chOff x="1007" y="0"/>
                <a:chExt cx="487" cy="726"/>
              </a:xfrm>
            </p:grpSpPr>
            <p:sp>
              <p:nvSpPr>
                <p:cNvPr id="67746" name="Rectangle 5"/>
                <p:cNvSpPr>
                  <a:spLocks noChangeArrowheads="1"/>
                </p:cNvSpPr>
                <p:nvPr/>
              </p:nvSpPr>
              <p:spPr bwMode="auto">
                <a:xfrm>
                  <a:off x="1007" y="150"/>
                  <a:ext cx="487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проблема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47" name="Rectangle 61"/>
                <p:cNvSpPr>
                  <a:spLocks noChangeArrowheads="1"/>
                </p:cNvSpPr>
                <p:nvPr/>
              </p:nvSpPr>
              <p:spPr bwMode="auto">
                <a:xfrm>
                  <a:off x="1035" y="0"/>
                  <a:ext cx="401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593" name="Group 64"/>
              <p:cNvGrpSpPr>
                <a:grpSpLocks/>
              </p:cNvGrpSpPr>
              <p:nvPr/>
            </p:nvGrpSpPr>
            <p:grpSpPr bwMode="auto">
              <a:xfrm>
                <a:off x="1418" y="0"/>
                <a:ext cx="450" cy="576"/>
                <a:chOff x="1418" y="0"/>
                <a:chExt cx="450" cy="576"/>
              </a:xfrm>
            </p:grpSpPr>
            <p:sp>
              <p:nvSpPr>
                <p:cNvPr id="67744" name="Rectangle 6"/>
                <p:cNvSpPr>
                  <a:spLocks noChangeArrowheads="1"/>
                </p:cNvSpPr>
                <p:nvPr/>
              </p:nvSpPr>
              <p:spPr bwMode="auto">
                <a:xfrm>
                  <a:off x="1418" y="0"/>
                  <a:ext cx="450" cy="4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задачи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45" name="Rectangle 63"/>
                <p:cNvSpPr>
                  <a:spLocks noChangeArrowheads="1"/>
                </p:cNvSpPr>
                <p:nvPr/>
              </p:nvSpPr>
              <p:spPr bwMode="auto">
                <a:xfrm>
                  <a:off x="1436" y="0"/>
                  <a:ext cx="316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594" name="Group 66"/>
              <p:cNvGrpSpPr>
                <a:grpSpLocks/>
              </p:cNvGrpSpPr>
              <p:nvPr/>
            </p:nvGrpSpPr>
            <p:grpSpPr bwMode="auto">
              <a:xfrm>
                <a:off x="1724" y="0"/>
                <a:ext cx="527" cy="716"/>
                <a:chOff x="1724" y="0"/>
                <a:chExt cx="527" cy="716"/>
              </a:xfrm>
            </p:grpSpPr>
            <p:sp>
              <p:nvSpPr>
                <p:cNvPr id="67742" name="Rectangle 7"/>
                <p:cNvSpPr>
                  <a:spLocks noChangeArrowheads="1"/>
                </p:cNvSpPr>
                <p:nvPr/>
              </p:nvSpPr>
              <p:spPr bwMode="auto">
                <a:xfrm>
                  <a:off x="1724" y="140"/>
                  <a:ext cx="527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критерии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43" name="Rectangle 65"/>
                <p:cNvSpPr>
                  <a:spLocks noChangeArrowheads="1"/>
                </p:cNvSpPr>
                <p:nvPr/>
              </p:nvSpPr>
              <p:spPr bwMode="auto">
                <a:xfrm>
                  <a:off x="1752" y="0"/>
                  <a:ext cx="395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595" name="Group 68"/>
              <p:cNvGrpSpPr>
                <a:grpSpLocks/>
              </p:cNvGrpSpPr>
              <p:nvPr/>
            </p:nvGrpSpPr>
            <p:grpSpPr bwMode="auto">
              <a:xfrm>
                <a:off x="2119" y="0"/>
                <a:ext cx="501" cy="576"/>
                <a:chOff x="2119" y="0"/>
                <a:chExt cx="501" cy="576"/>
              </a:xfrm>
            </p:grpSpPr>
            <p:sp>
              <p:nvSpPr>
                <p:cNvPr id="67740" name="Rectangle 8"/>
                <p:cNvSpPr>
                  <a:spLocks noChangeArrowheads="1"/>
                </p:cNvSpPr>
                <p:nvPr/>
              </p:nvSpPr>
              <p:spPr bwMode="auto">
                <a:xfrm>
                  <a:off x="2119" y="0"/>
                  <a:ext cx="501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решение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41" name="Rectangle 67"/>
                <p:cNvSpPr>
                  <a:spLocks noChangeArrowheads="1"/>
                </p:cNvSpPr>
                <p:nvPr/>
              </p:nvSpPr>
              <p:spPr bwMode="auto">
                <a:xfrm>
                  <a:off x="2147" y="0"/>
                  <a:ext cx="374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596" name="Group 70"/>
              <p:cNvGrpSpPr>
                <a:grpSpLocks/>
              </p:cNvGrpSpPr>
              <p:nvPr/>
            </p:nvGrpSpPr>
            <p:grpSpPr bwMode="auto">
              <a:xfrm>
                <a:off x="2460" y="0"/>
                <a:ext cx="585" cy="576"/>
                <a:chOff x="2460" y="0"/>
                <a:chExt cx="585" cy="576"/>
              </a:xfrm>
            </p:grpSpPr>
            <p:sp>
              <p:nvSpPr>
                <p:cNvPr id="67738" name="Rectangle 9"/>
                <p:cNvSpPr>
                  <a:spLocks noChangeArrowheads="1"/>
                </p:cNvSpPr>
                <p:nvPr/>
              </p:nvSpPr>
              <p:spPr bwMode="auto">
                <a:xfrm>
                  <a:off x="2460" y="0"/>
                  <a:ext cx="585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ru-RU" sz="20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план реализации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39" name="Rectangle 69"/>
                <p:cNvSpPr>
                  <a:spLocks noChangeArrowheads="1"/>
                </p:cNvSpPr>
                <p:nvPr/>
              </p:nvSpPr>
              <p:spPr bwMode="auto">
                <a:xfrm>
                  <a:off x="2521" y="0"/>
                  <a:ext cx="456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597" name="Group 72"/>
              <p:cNvGrpSpPr>
                <a:grpSpLocks/>
              </p:cNvGrpSpPr>
              <p:nvPr/>
            </p:nvGrpSpPr>
            <p:grpSpPr bwMode="auto">
              <a:xfrm>
                <a:off x="2977" y="0"/>
                <a:ext cx="423" cy="576"/>
                <a:chOff x="2977" y="0"/>
                <a:chExt cx="423" cy="576"/>
              </a:xfrm>
            </p:grpSpPr>
            <p:sp>
              <p:nvSpPr>
                <p:cNvPr id="67736" name="Rectangle 10"/>
                <p:cNvSpPr>
                  <a:spLocks noChangeArrowheads="1"/>
                </p:cNvSpPr>
                <p:nvPr/>
              </p:nvSpPr>
              <p:spPr bwMode="auto">
                <a:xfrm>
                  <a:off x="2989" y="0"/>
                  <a:ext cx="411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награда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37" name="Rectangle 71"/>
                <p:cNvSpPr>
                  <a:spLocks noChangeArrowheads="1"/>
                </p:cNvSpPr>
                <p:nvPr/>
              </p:nvSpPr>
              <p:spPr bwMode="auto">
                <a:xfrm>
                  <a:off x="2977" y="0"/>
                  <a:ext cx="423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598" name="Group 74"/>
              <p:cNvGrpSpPr>
                <a:grpSpLocks/>
              </p:cNvGrpSpPr>
              <p:nvPr/>
            </p:nvGrpSpPr>
            <p:grpSpPr bwMode="auto">
              <a:xfrm>
                <a:off x="0" y="576"/>
                <a:ext cx="677" cy="673"/>
                <a:chOff x="0" y="576"/>
                <a:chExt cx="677" cy="673"/>
              </a:xfrm>
            </p:grpSpPr>
            <p:sp>
              <p:nvSpPr>
                <p:cNvPr id="67734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576"/>
                  <a:ext cx="591" cy="6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r>
                    <a:rPr lang="ru-RU" sz="20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Разморозка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35" name="Rectangle 73"/>
                <p:cNvSpPr>
                  <a:spLocks noChangeArrowheads="1"/>
                </p:cNvSpPr>
                <p:nvPr/>
              </p:nvSpPr>
              <p:spPr bwMode="auto">
                <a:xfrm>
                  <a:off x="0" y="576"/>
                  <a:ext cx="677" cy="67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599" name="Group 76"/>
              <p:cNvGrpSpPr>
                <a:grpSpLocks/>
              </p:cNvGrpSpPr>
              <p:nvPr/>
            </p:nvGrpSpPr>
            <p:grpSpPr bwMode="auto">
              <a:xfrm>
                <a:off x="677" y="576"/>
                <a:ext cx="2723" cy="673"/>
                <a:chOff x="677" y="576"/>
                <a:chExt cx="2723" cy="673"/>
              </a:xfrm>
            </p:grpSpPr>
            <p:sp>
              <p:nvSpPr>
                <p:cNvPr id="67732" name="Rectangle 12"/>
                <p:cNvSpPr>
                  <a:spLocks noChangeArrowheads="1"/>
                </p:cNvSpPr>
                <p:nvPr/>
              </p:nvSpPr>
              <p:spPr bwMode="auto">
                <a:xfrm>
                  <a:off x="720" y="576"/>
                  <a:ext cx="2637" cy="4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ru-RU" sz="2000" b="1" dirty="0">
                      <a:solidFill>
                        <a:srgbClr val="008000"/>
                      </a:solidFill>
                      <a:latin typeface="Times New Roman" pitchFamily="18" charset="0"/>
                      <a:cs typeface="Times New Roman" pitchFamily="18" charset="0"/>
                    </a:rPr>
                    <a:t>Как Вы себя чувствуете</a:t>
                  </a:r>
                  <a:r>
                    <a:rPr lang="ru-RU" sz="2000" b="1" dirty="0" smtClean="0">
                      <a:solidFill>
                        <a:srgbClr val="008000"/>
                      </a:solidFill>
                      <a:latin typeface="Times New Roman" pitchFamily="18" charset="0"/>
                      <a:cs typeface="Times New Roman" pitchFamily="18" charset="0"/>
                    </a:rPr>
                    <a:t>?</a:t>
                  </a:r>
                  <a:endParaRPr lang="ru-RU" sz="20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33" name="Rectangle 75"/>
                <p:cNvSpPr>
                  <a:spLocks noChangeArrowheads="1"/>
                </p:cNvSpPr>
                <p:nvPr/>
              </p:nvSpPr>
              <p:spPr bwMode="auto">
                <a:xfrm>
                  <a:off x="677" y="576"/>
                  <a:ext cx="2723" cy="67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0" name="Group 78"/>
              <p:cNvGrpSpPr>
                <a:grpSpLocks/>
              </p:cNvGrpSpPr>
              <p:nvPr/>
            </p:nvGrpSpPr>
            <p:grpSpPr bwMode="auto">
              <a:xfrm>
                <a:off x="-2" y="1249"/>
                <a:ext cx="679" cy="346"/>
                <a:chOff x="-2" y="1249"/>
                <a:chExt cx="679" cy="346"/>
              </a:xfrm>
            </p:grpSpPr>
            <p:sp>
              <p:nvSpPr>
                <p:cNvPr id="67730" name="Rectangle 13"/>
                <p:cNvSpPr>
                  <a:spLocks noChangeArrowheads="1"/>
                </p:cNvSpPr>
                <p:nvPr/>
              </p:nvSpPr>
              <p:spPr bwMode="auto">
                <a:xfrm>
                  <a:off x="-2" y="1249"/>
                  <a:ext cx="636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Накопление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31" name="Rectangle 77"/>
                <p:cNvSpPr>
                  <a:spLocks noChangeArrowheads="1"/>
                </p:cNvSpPr>
                <p:nvPr/>
              </p:nvSpPr>
              <p:spPr bwMode="auto">
                <a:xfrm>
                  <a:off x="0" y="1249"/>
                  <a:ext cx="67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1" name="Group 80"/>
              <p:cNvGrpSpPr>
                <a:grpSpLocks/>
              </p:cNvGrpSpPr>
              <p:nvPr/>
            </p:nvGrpSpPr>
            <p:grpSpPr bwMode="auto">
              <a:xfrm>
                <a:off x="677" y="1249"/>
                <a:ext cx="358" cy="346"/>
                <a:chOff x="677" y="1249"/>
                <a:chExt cx="358" cy="346"/>
              </a:xfrm>
            </p:grpSpPr>
            <p:sp>
              <p:nvSpPr>
                <p:cNvPr id="67728" name="Rectangle 14"/>
                <p:cNvSpPr>
                  <a:spLocks noChangeArrowheads="1"/>
                </p:cNvSpPr>
                <p:nvPr/>
              </p:nvSpPr>
              <p:spPr bwMode="auto">
                <a:xfrm>
                  <a:off x="720" y="1249"/>
                  <a:ext cx="27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29" name="Rectangle 79"/>
                <p:cNvSpPr>
                  <a:spLocks noChangeArrowheads="1"/>
                </p:cNvSpPr>
                <p:nvPr/>
              </p:nvSpPr>
              <p:spPr bwMode="auto">
                <a:xfrm>
                  <a:off x="677" y="1249"/>
                  <a:ext cx="35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2" name="Group 82"/>
              <p:cNvGrpSpPr>
                <a:grpSpLocks/>
              </p:cNvGrpSpPr>
              <p:nvPr/>
            </p:nvGrpSpPr>
            <p:grpSpPr bwMode="auto">
              <a:xfrm>
                <a:off x="1035" y="1249"/>
                <a:ext cx="401" cy="346"/>
                <a:chOff x="1035" y="1249"/>
                <a:chExt cx="401" cy="346"/>
              </a:xfrm>
            </p:grpSpPr>
            <p:sp>
              <p:nvSpPr>
                <p:cNvPr id="67726" name="Rectangle 15"/>
                <p:cNvSpPr>
                  <a:spLocks noChangeArrowheads="1"/>
                </p:cNvSpPr>
                <p:nvPr/>
              </p:nvSpPr>
              <p:spPr bwMode="auto">
                <a:xfrm>
                  <a:off x="1078" y="1249"/>
                  <a:ext cx="315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27" name="Rectangle 81"/>
                <p:cNvSpPr>
                  <a:spLocks noChangeArrowheads="1"/>
                </p:cNvSpPr>
                <p:nvPr/>
              </p:nvSpPr>
              <p:spPr bwMode="auto">
                <a:xfrm>
                  <a:off x="1035" y="1249"/>
                  <a:ext cx="401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3" name="Group 84"/>
              <p:cNvGrpSpPr>
                <a:grpSpLocks/>
              </p:cNvGrpSpPr>
              <p:nvPr/>
            </p:nvGrpSpPr>
            <p:grpSpPr bwMode="auto">
              <a:xfrm>
                <a:off x="1436" y="1249"/>
                <a:ext cx="316" cy="346"/>
                <a:chOff x="1436" y="1249"/>
                <a:chExt cx="316" cy="346"/>
              </a:xfrm>
            </p:grpSpPr>
            <p:sp>
              <p:nvSpPr>
                <p:cNvPr id="67724" name="Rectangle 16"/>
                <p:cNvSpPr>
                  <a:spLocks noChangeArrowheads="1"/>
                </p:cNvSpPr>
                <p:nvPr/>
              </p:nvSpPr>
              <p:spPr bwMode="auto">
                <a:xfrm>
                  <a:off x="1479" y="1249"/>
                  <a:ext cx="23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25" name="Rectangle 83"/>
                <p:cNvSpPr>
                  <a:spLocks noChangeArrowheads="1"/>
                </p:cNvSpPr>
                <p:nvPr/>
              </p:nvSpPr>
              <p:spPr bwMode="auto">
                <a:xfrm>
                  <a:off x="1436" y="1249"/>
                  <a:ext cx="31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4" name="Group 86"/>
              <p:cNvGrpSpPr>
                <a:grpSpLocks/>
              </p:cNvGrpSpPr>
              <p:nvPr/>
            </p:nvGrpSpPr>
            <p:grpSpPr bwMode="auto">
              <a:xfrm>
                <a:off x="1752" y="1249"/>
                <a:ext cx="395" cy="346"/>
                <a:chOff x="1752" y="1249"/>
                <a:chExt cx="395" cy="346"/>
              </a:xfrm>
            </p:grpSpPr>
            <p:sp>
              <p:nvSpPr>
                <p:cNvPr id="67722" name="Rectangle 17"/>
                <p:cNvSpPr>
                  <a:spLocks noChangeArrowheads="1"/>
                </p:cNvSpPr>
                <p:nvPr/>
              </p:nvSpPr>
              <p:spPr bwMode="auto">
                <a:xfrm>
                  <a:off x="1795" y="1249"/>
                  <a:ext cx="309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23" name="Rectangle 85"/>
                <p:cNvSpPr>
                  <a:spLocks noChangeArrowheads="1"/>
                </p:cNvSpPr>
                <p:nvPr/>
              </p:nvSpPr>
              <p:spPr bwMode="auto">
                <a:xfrm>
                  <a:off x="1752" y="1249"/>
                  <a:ext cx="395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5" name="Group 88"/>
              <p:cNvGrpSpPr>
                <a:grpSpLocks/>
              </p:cNvGrpSpPr>
              <p:nvPr/>
            </p:nvGrpSpPr>
            <p:grpSpPr bwMode="auto">
              <a:xfrm>
                <a:off x="2147" y="1249"/>
                <a:ext cx="374" cy="346"/>
                <a:chOff x="2147" y="1249"/>
                <a:chExt cx="374" cy="346"/>
              </a:xfrm>
            </p:grpSpPr>
            <p:sp>
              <p:nvSpPr>
                <p:cNvPr id="67720" name="Rectangle 18"/>
                <p:cNvSpPr>
                  <a:spLocks noChangeArrowheads="1"/>
                </p:cNvSpPr>
                <p:nvPr/>
              </p:nvSpPr>
              <p:spPr bwMode="auto">
                <a:xfrm>
                  <a:off x="2190" y="1249"/>
                  <a:ext cx="288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21" name="Rectangle 87"/>
                <p:cNvSpPr>
                  <a:spLocks noChangeArrowheads="1"/>
                </p:cNvSpPr>
                <p:nvPr/>
              </p:nvSpPr>
              <p:spPr bwMode="auto">
                <a:xfrm>
                  <a:off x="2147" y="1249"/>
                  <a:ext cx="374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6" name="Group 90"/>
              <p:cNvGrpSpPr>
                <a:grpSpLocks/>
              </p:cNvGrpSpPr>
              <p:nvPr/>
            </p:nvGrpSpPr>
            <p:grpSpPr bwMode="auto">
              <a:xfrm>
                <a:off x="2521" y="1249"/>
                <a:ext cx="456" cy="346"/>
                <a:chOff x="2521" y="1249"/>
                <a:chExt cx="456" cy="346"/>
              </a:xfrm>
            </p:grpSpPr>
            <p:sp>
              <p:nvSpPr>
                <p:cNvPr id="67718" name="Rectangle 19"/>
                <p:cNvSpPr>
                  <a:spLocks noChangeArrowheads="1"/>
                </p:cNvSpPr>
                <p:nvPr/>
              </p:nvSpPr>
              <p:spPr bwMode="auto">
                <a:xfrm>
                  <a:off x="2564" y="1249"/>
                  <a:ext cx="37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19" name="Rectangle 89"/>
                <p:cNvSpPr>
                  <a:spLocks noChangeArrowheads="1"/>
                </p:cNvSpPr>
                <p:nvPr/>
              </p:nvSpPr>
              <p:spPr bwMode="auto">
                <a:xfrm>
                  <a:off x="2521" y="1249"/>
                  <a:ext cx="45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7" name="Group 92"/>
              <p:cNvGrpSpPr>
                <a:grpSpLocks/>
              </p:cNvGrpSpPr>
              <p:nvPr/>
            </p:nvGrpSpPr>
            <p:grpSpPr bwMode="auto">
              <a:xfrm>
                <a:off x="2977" y="1249"/>
                <a:ext cx="423" cy="346"/>
                <a:chOff x="2977" y="1249"/>
                <a:chExt cx="423" cy="346"/>
              </a:xfrm>
            </p:grpSpPr>
            <p:sp>
              <p:nvSpPr>
                <p:cNvPr id="67716" name="Rectangle 20"/>
                <p:cNvSpPr>
                  <a:spLocks noChangeArrowheads="1"/>
                </p:cNvSpPr>
                <p:nvPr/>
              </p:nvSpPr>
              <p:spPr bwMode="auto">
                <a:xfrm>
                  <a:off x="3020" y="1249"/>
                  <a:ext cx="337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17" name="Rectangle 91"/>
                <p:cNvSpPr>
                  <a:spLocks noChangeArrowheads="1"/>
                </p:cNvSpPr>
                <p:nvPr/>
              </p:nvSpPr>
              <p:spPr bwMode="auto">
                <a:xfrm>
                  <a:off x="2977" y="1249"/>
                  <a:ext cx="423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8" name="Group 94"/>
              <p:cNvGrpSpPr>
                <a:grpSpLocks/>
              </p:cNvGrpSpPr>
              <p:nvPr/>
            </p:nvGrpSpPr>
            <p:grpSpPr bwMode="auto">
              <a:xfrm>
                <a:off x="0" y="1595"/>
                <a:ext cx="677" cy="461"/>
                <a:chOff x="0" y="1595"/>
                <a:chExt cx="677" cy="461"/>
              </a:xfrm>
            </p:grpSpPr>
            <p:sp>
              <p:nvSpPr>
                <p:cNvPr id="67714" name="Rectangle 21"/>
                <p:cNvSpPr>
                  <a:spLocks noChangeArrowheads="1"/>
                </p:cNvSpPr>
                <p:nvPr/>
              </p:nvSpPr>
              <p:spPr bwMode="auto">
                <a:xfrm>
                  <a:off x="9" y="1595"/>
                  <a:ext cx="66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Размышление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15" name="Rectangle 93"/>
                <p:cNvSpPr>
                  <a:spLocks noChangeArrowheads="1"/>
                </p:cNvSpPr>
                <p:nvPr/>
              </p:nvSpPr>
              <p:spPr bwMode="auto">
                <a:xfrm>
                  <a:off x="0" y="1595"/>
                  <a:ext cx="677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09" name="Group 96"/>
              <p:cNvGrpSpPr>
                <a:grpSpLocks/>
              </p:cNvGrpSpPr>
              <p:nvPr/>
            </p:nvGrpSpPr>
            <p:grpSpPr bwMode="auto">
              <a:xfrm>
                <a:off x="677" y="1595"/>
                <a:ext cx="358" cy="461"/>
                <a:chOff x="677" y="1595"/>
                <a:chExt cx="358" cy="461"/>
              </a:xfrm>
            </p:grpSpPr>
            <p:sp>
              <p:nvSpPr>
                <p:cNvPr id="67712" name="Rectangle 22"/>
                <p:cNvSpPr>
                  <a:spLocks noChangeArrowheads="1"/>
                </p:cNvSpPr>
                <p:nvPr/>
              </p:nvSpPr>
              <p:spPr bwMode="auto">
                <a:xfrm>
                  <a:off x="720" y="1595"/>
                  <a:ext cx="272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13" name="Rectangle 95"/>
                <p:cNvSpPr>
                  <a:spLocks noChangeArrowheads="1"/>
                </p:cNvSpPr>
                <p:nvPr/>
              </p:nvSpPr>
              <p:spPr bwMode="auto">
                <a:xfrm>
                  <a:off x="677" y="1595"/>
                  <a:ext cx="358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0" name="Group 98"/>
              <p:cNvGrpSpPr>
                <a:grpSpLocks/>
              </p:cNvGrpSpPr>
              <p:nvPr/>
            </p:nvGrpSpPr>
            <p:grpSpPr bwMode="auto">
              <a:xfrm>
                <a:off x="1035" y="1595"/>
                <a:ext cx="401" cy="461"/>
                <a:chOff x="1035" y="1595"/>
                <a:chExt cx="401" cy="461"/>
              </a:xfrm>
            </p:grpSpPr>
            <p:sp>
              <p:nvSpPr>
                <p:cNvPr id="67710" name="Rectangle 23"/>
                <p:cNvSpPr>
                  <a:spLocks noChangeArrowheads="1"/>
                </p:cNvSpPr>
                <p:nvPr/>
              </p:nvSpPr>
              <p:spPr bwMode="auto">
                <a:xfrm>
                  <a:off x="1078" y="1595"/>
                  <a:ext cx="315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11" name="Rectangle 97"/>
                <p:cNvSpPr>
                  <a:spLocks noChangeArrowheads="1"/>
                </p:cNvSpPr>
                <p:nvPr/>
              </p:nvSpPr>
              <p:spPr bwMode="auto">
                <a:xfrm>
                  <a:off x="1035" y="1595"/>
                  <a:ext cx="401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1" name="Group 100"/>
              <p:cNvGrpSpPr>
                <a:grpSpLocks/>
              </p:cNvGrpSpPr>
              <p:nvPr/>
            </p:nvGrpSpPr>
            <p:grpSpPr bwMode="auto">
              <a:xfrm>
                <a:off x="1436" y="1595"/>
                <a:ext cx="316" cy="461"/>
                <a:chOff x="1436" y="1595"/>
                <a:chExt cx="316" cy="461"/>
              </a:xfrm>
            </p:grpSpPr>
            <p:sp>
              <p:nvSpPr>
                <p:cNvPr id="67708" name="Rectangle 24"/>
                <p:cNvSpPr>
                  <a:spLocks noChangeArrowheads="1"/>
                </p:cNvSpPr>
                <p:nvPr/>
              </p:nvSpPr>
              <p:spPr bwMode="auto">
                <a:xfrm>
                  <a:off x="1479" y="1595"/>
                  <a:ext cx="23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09" name="Rectangle 99"/>
                <p:cNvSpPr>
                  <a:spLocks noChangeArrowheads="1"/>
                </p:cNvSpPr>
                <p:nvPr/>
              </p:nvSpPr>
              <p:spPr bwMode="auto">
                <a:xfrm>
                  <a:off x="1436" y="1595"/>
                  <a:ext cx="31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2" name="Group 102"/>
              <p:cNvGrpSpPr>
                <a:grpSpLocks/>
              </p:cNvGrpSpPr>
              <p:nvPr/>
            </p:nvGrpSpPr>
            <p:grpSpPr bwMode="auto">
              <a:xfrm>
                <a:off x="1752" y="1595"/>
                <a:ext cx="395" cy="461"/>
                <a:chOff x="1752" y="1595"/>
                <a:chExt cx="395" cy="461"/>
              </a:xfrm>
            </p:grpSpPr>
            <p:sp>
              <p:nvSpPr>
                <p:cNvPr id="67706" name="Rectangle 25"/>
                <p:cNvSpPr>
                  <a:spLocks noChangeArrowheads="1"/>
                </p:cNvSpPr>
                <p:nvPr/>
              </p:nvSpPr>
              <p:spPr bwMode="auto">
                <a:xfrm>
                  <a:off x="1795" y="1595"/>
                  <a:ext cx="309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07" name="Rectangle 101"/>
                <p:cNvSpPr>
                  <a:spLocks noChangeArrowheads="1"/>
                </p:cNvSpPr>
                <p:nvPr/>
              </p:nvSpPr>
              <p:spPr bwMode="auto">
                <a:xfrm>
                  <a:off x="1752" y="1595"/>
                  <a:ext cx="395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3" name="Group 104"/>
              <p:cNvGrpSpPr>
                <a:grpSpLocks/>
              </p:cNvGrpSpPr>
              <p:nvPr/>
            </p:nvGrpSpPr>
            <p:grpSpPr bwMode="auto">
              <a:xfrm>
                <a:off x="2147" y="1595"/>
                <a:ext cx="374" cy="461"/>
                <a:chOff x="2147" y="1595"/>
                <a:chExt cx="374" cy="461"/>
              </a:xfrm>
            </p:grpSpPr>
            <p:sp>
              <p:nvSpPr>
                <p:cNvPr id="67704" name="Rectangle 26"/>
                <p:cNvSpPr>
                  <a:spLocks noChangeArrowheads="1"/>
                </p:cNvSpPr>
                <p:nvPr/>
              </p:nvSpPr>
              <p:spPr bwMode="auto">
                <a:xfrm>
                  <a:off x="2190" y="1595"/>
                  <a:ext cx="28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05" name="Rectangle 103"/>
                <p:cNvSpPr>
                  <a:spLocks noChangeArrowheads="1"/>
                </p:cNvSpPr>
                <p:nvPr/>
              </p:nvSpPr>
              <p:spPr bwMode="auto">
                <a:xfrm>
                  <a:off x="2147" y="1595"/>
                  <a:ext cx="374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4" name="Group 106"/>
              <p:cNvGrpSpPr>
                <a:grpSpLocks/>
              </p:cNvGrpSpPr>
              <p:nvPr/>
            </p:nvGrpSpPr>
            <p:grpSpPr bwMode="auto">
              <a:xfrm>
                <a:off x="2521" y="1595"/>
                <a:ext cx="456" cy="461"/>
                <a:chOff x="2521" y="1595"/>
                <a:chExt cx="456" cy="461"/>
              </a:xfrm>
            </p:grpSpPr>
            <p:sp>
              <p:nvSpPr>
                <p:cNvPr id="67702" name="Rectangle 27"/>
                <p:cNvSpPr>
                  <a:spLocks noChangeArrowheads="1"/>
                </p:cNvSpPr>
                <p:nvPr/>
              </p:nvSpPr>
              <p:spPr bwMode="auto">
                <a:xfrm>
                  <a:off x="2564" y="1595"/>
                  <a:ext cx="37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03" name="Rectangle 105"/>
                <p:cNvSpPr>
                  <a:spLocks noChangeArrowheads="1"/>
                </p:cNvSpPr>
                <p:nvPr/>
              </p:nvSpPr>
              <p:spPr bwMode="auto">
                <a:xfrm>
                  <a:off x="2521" y="1595"/>
                  <a:ext cx="45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5" name="Group 108"/>
              <p:cNvGrpSpPr>
                <a:grpSpLocks/>
              </p:cNvGrpSpPr>
              <p:nvPr/>
            </p:nvGrpSpPr>
            <p:grpSpPr bwMode="auto">
              <a:xfrm>
                <a:off x="2977" y="1595"/>
                <a:ext cx="423" cy="461"/>
                <a:chOff x="2977" y="1595"/>
                <a:chExt cx="423" cy="461"/>
              </a:xfrm>
            </p:grpSpPr>
            <p:sp>
              <p:nvSpPr>
                <p:cNvPr id="67700" name="Rectangle 28"/>
                <p:cNvSpPr>
                  <a:spLocks noChangeArrowheads="1"/>
                </p:cNvSpPr>
                <p:nvPr/>
              </p:nvSpPr>
              <p:spPr bwMode="auto">
                <a:xfrm>
                  <a:off x="3020" y="1595"/>
                  <a:ext cx="337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701" name="Rectangle 107"/>
                <p:cNvSpPr>
                  <a:spLocks noChangeArrowheads="1"/>
                </p:cNvSpPr>
                <p:nvPr/>
              </p:nvSpPr>
              <p:spPr bwMode="auto">
                <a:xfrm>
                  <a:off x="2977" y="1595"/>
                  <a:ext cx="423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6" name="Group 110"/>
              <p:cNvGrpSpPr>
                <a:grpSpLocks/>
              </p:cNvGrpSpPr>
              <p:nvPr/>
            </p:nvGrpSpPr>
            <p:grpSpPr bwMode="auto">
              <a:xfrm>
                <a:off x="0" y="2056"/>
                <a:ext cx="677" cy="365"/>
                <a:chOff x="0" y="2056"/>
                <a:chExt cx="677" cy="365"/>
              </a:xfrm>
            </p:grpSpPr>
            <p:sp>
              <p:nvSpPr>
                <p:cNvPr id="67698" name="Rectangle 29"/>
                <p:cNvSpPr>
                  <a:spLocks noChangeArrowheads="1"/>
                </p:cNvSpPr>
                <p:nvPr/>
              </p:nvSpPr>
              <p:spPr bwMode="auto">
                <a:xfrm>
                  <a:off x="9" y="2056"/>
                  <a:ext cx="625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Созревание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99" name="Rectangle 109"/>
                <p:cNvSpPr>
                  <a:spLocks noChangeArrowheads="1"/>
                </p:cNvSpPr>
                <p:nvPr/>
              </p:nvSpPr>
              <p:spPr bwMode="auto">
                <a:xfrm>
                  <a:off x="0" y="2056"/>
                  <a:ext cx="677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7" name="Group 112"/>
              <p:cNvGrpSpPr>
                <a:grpSpLocks/>
              </p:cNvGrpSpPr>
              <p:nvPr/>
            </p:nvGrpSpPr>
            <p:grpSpPr bwMode="auto">
              <a:xfrm>
                <a:off x="677" y="2056"/>
                <a:ext cx="2723" cy="365"/>
                <a:chOff x="677" y="2056"/>
                <a:chExt cx="2723" cy="365"/>
              </a:xfrm>
            </p:grpSpPr>
            <p:sp>
              <p:nvSpPr>
                <p:cNvPr id="67696" name="Rectangle 30"/>
                <p:cNvSpPr>
                  <a:spLocks noChangeArrowheads="1"/>
                </p:cNvSpPr>
                <p:nvPr/>
              </p:nvSpPr>
              <p:spPr bwMode="auto">
                <a:xfrm>
                  <a:off x="720" y="2056"/>
                  <a:ext cx="263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ru-RU" sz="2000" b="1">
                      <a:solidFill>
                        <a:srgbClr val="008000"/>
                      </a:solidFill>
                      <a:latin typeface="Times New Roman" pitchFamily="18" charset="0"/>
                      <a:cs typeface="Times New Roman" pitchFamily="18" charset="0"/>
                    </a:rPr>
                    <a:t>ПЕРЕКУР + КОФЕ</a:t>
                  </a:r>
                </a:p>
                <a:p>
                  <a:pPr algn="ctr"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97" name="Rectangle 111"/>
                <p:cNvSpPr>
                  <a:spLocks noChangeArrowheads="1"/>
                </p:cNvSpPr>
                <p:nvPr/>
              </p:nvSpPr>
              <p:spPr bwMode="auto">
                <a:xfrm>
                  <a:off x="677" y="2056"/>
                  <a:ext cx="272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8" name="Group 114"/>
              <p:cNvGrpSpPr>
                <a:grpSpLocks/>
              </p:cNvGrpSpPr>
              <p:nvPr/>
            </p:nvGrpSpPr>
            <p:grpSpPr bwMode="auto">
              <a:xfrm>
                <a:off x="0" y="2421"/>
                <a:ext cx="677" cy="346"/>
                <a:chOff x="0" y="2421"/>
                <a:chExt cx="677" cy="346"/>
              </a:xfrm>
            </p:grpSpPr>
            <p:sp>
              <p:nvSpPr>
                <p:cNvPr id="67694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2421"/>
                  <a:ext cx="634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Озарение</a:t>
                  </a:r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95" name="Rectangle 113"/>
                <p:cNvSpPr>
                  <a:spLocks noChangeArrowheads="1"/>
                </p:cNvSpPr>
                <p:nvPr/>
              </p:nvSpPr>
              <p:spPr bwMode="auto">
                <a:xfrm>
                  <a:off x="0" y="2421"/>
                  <a:ext cx="67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19" name="Group 116"/>
              <p:cNvGrpSpPr>
                <a:grpSpLocks/>
              </p:cNvGrpSpPr>
              <p:nvPr/>
            </p:nvGrpSpPr>
            <p:grpSpPr bwMode="auto">
              <a:xfrm>
                <a:off x="677" y="2421"/>
                <a:ext cx="358" cy="346"/>
                <a:chOff x="677" y="2421"/>
                <a:chExt cx="358" cy="346"/>
              </a:xfrm>
            </p:grpSpPr>
            <p:sp>
              <p:nvSpPr>
                <p:cNvPr id="67692" name="Rectangle 32"/>
                <p:cNvSpPr>
                  <a:spLocks noChangeArrowheads="1"/>
                </p:cNvSpPr>
                <p:nvPr/>
              </p:nvSpPr>
              <p:spPr bwMode="auto">
                <a:xfrm>
                  <a:off x="720" y="2421"/>
                  <a:ext cx="27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93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7" y="2421"/>
                  <a:ext cx="35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0" name="Group 118"/>
              <p:cNvGrpSpPr>
                <a:grpSpLocks/>
              </p:cNvGrpSpPr>
              <p:nvPr/>
            </p:nvGrpSpPr>
            <p:grpSpPr bwMode="auto">
              <a:xfrm>
                <a:off x="1035" y="2421"/>
                <a:ext cx="401" cy="346"/>
                <a:chOff x="1035" y="2421"/>
                <a:chExt cx="401" cy="346"/>
              </a:xfrm>
            </p:grpSpPr>
            <p:sp>
              <p:nvSpPr>
                <p:cNvPr id="67690" name="Rectangle 33"/>
                <p:cNvSpPr>
                  <a:spLocks noChangeArrowheads="1"/>
                </p:cNvSpPr>
                <p:nvPr/>
              </p:nvSpPr>
              <p:spPr bwMode="auto">
                <a:xfrm>
                  <a:off x="1078" y="2421"/>
                  <a:ext cx="315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91" name="Rectangle 117"/>
                <p:cNvSpPr>
                  <a:spLocks noChangeArrowheads="1"/>
                </p:cNvSpPr>
                <p:nvPr/>
              </p:nvSpPr>
              <p:spPr bwMode="auto">
                <a:xfrm>
                  <a:off x="1035" y="2421"/>
                  <a:ext cx="401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1" name="Group 120"/>
              <p:cNvGrpSpPr>
                <a:grpSpLocks/>
              </p:cNvGrpSpPr>
              <p:nvPr/>
            </p:nvGrpSpPr>
            <p:grpSpPr bwMode="auto">
              <a:xfrm>
                <a:off x="1436" y="2421"/>
                <a:ext cx="316" cy="346"/>
                <a:chOff x="1436" y="2421"/>
                <a:chExt cx="316" cy="346"/>
              </a:xfrm>
            </p:grpSpPr>
            <p:sp>
              <p:nvSpPr>
                <p:cNvPr id="67688" name="Rectangle 34"/>
                <p:cNvSpPr>
                  <a:spLocks noChangeArrowheads="1"/>
                </p:cNvSpPr>
                <p:nvPr/>
              </p:nvSpPr>
              <p:spPr bwMode="auto">
                <a:xfrm>
                  <a:off x="1479" y="2421"/>
                  <a:ext cx="23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89" name="Rectangle 119"/>
                <p:cNvSpPr>
                  <a:spLocks noChangeArrowheads="1"/>
                </p:cNvSpPr>
                <p:nvPr/>
              </p:nvSpPr>
              <p:spPr bwMode="auto">
                <a:xfrm>
                  <a:off x="1436" y="2421"/>
                  <a:ext cx="31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2" name="Group 122"/>
              <p:cNvGrpSpPr>
                <a:grpSpLocks/>
              </p:cNvGrpSpPr>
              <p:nvPr/>
            </p:nvGrpSpPr>
            <p:grpSpPr bwMode="auto">
              <a:xfrm>
                <a:off x="1752" y="2421"/>
                <a:ext cx="395" cy="346"/>
                <a:chOff x="1752" y="2421"/>
                <a:chExt cx="395" cy="346"/>
              </a:xfrm>
            </p:grpSpPr>
            <p:sp>
              <p:nvSpPr>
                <p:cNvPr id="67686" name="Rectangle 35"/>
                <p:cNvSpPr>
                  <a:spLocks noChangeArrowheads="1"/>
                </p:cNvSpPr>
                <p:nvPr/>
              </p:nvSpPr>
              <p:spPr bwMode="auto">
                <a:xfrm>
                  <a:off x="1795" y="2421"/>
                  <a:ext cx="309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87" name="Rectangle 121"/>
                <p:cNvSpPr>
                  <a:spLocks noChangeArrowheads="1"/>
                </p:cNvSpPr>
                <p:nvPr/>
              </p:nvSpPr>
              <p:spPr bwMode="auto">
                <a:xfrm>
                  <a:off x="1752" y="2421"/>
                  <a:ext cx="395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3" name="Group 124"/>
              <p:cNvGrpSpPr>
                <a:grpSpLocks/>
              </p:cNvGrpSpPr>
              <p:nvPr/>
            </p:nvGrpSpPr>
            <p:grpSpPr bwMode="auto">
              <a:xfrm>
                <a:off x="2147" y="2421"/>
                <a:ext cx="374" cy="346"/>
                <a:chOff x="2147" y="2421"/>
                <a:chExt cx="374" cy="346"/>
              </a:xfrm>
            </p:grpSpPr>
            <p:sp>
              <p:nvSpPr>
                <p:cNvPr id="676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190" y="2421"/>
                  <a:ext cx="288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85" name="Rectangle 123"/>
                <p:cNvSpPr>
                  <a:spLocks noChangeArrowheads="1"/>
                </p:cNvSpPr>
                <p:nvPr/>
              </p:nvSpPr>
              <p:spPr bwMode="auto">
                <a:xfrm>
                  <a:off x="2147" y="2421"/>
                  <a:ext cx="374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4" name="Group 126"/>
              <p:cNvGrpSpPr>
                <a:grpSpLocks/>
              </p:cNvGrpSpPr>
              <p:nvPr/>
            </p:nvGrpSpPr>
            <p:grpSpPr bwMode="auto">
              <a:xfrm>
                <a:off x="2521" y="2421"/>
                <a:ext cx="456" cy="346"/>
                <a:chOff x="2521" y="2421"/>
                <a:chExt cx="456" cy="346"/>
              </a:xfrm>
            </p:grpSpPr>
            <p:sp>
              <p:nvSpPr>
                <p:cNvPr id="67682" name="Rectangle 37"/>
                <p:cNvSpPr>
                  <a:spLocks noChangeArrowheads="1"/>
                </p:cNvSpPr>
                <p:nvPr/>
              </p:nvSpPr>
              <p:spPr bwMode="auto">
                <a:xfrm>
                  <a:off x="2564" y="2421"/>
                  <a:ext cx="37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83" name="Rectangle 125"/>
                <p:cNvSpPr>
                  <a:spLocks noChangeArrowheads="1"/>
                </p:cNvSpPr>
                <p:nvPr/>
              </p:nvSpPr>
              <p:spPr bwMode="auto">
                <a:xfrm>
                  <a:off x="2521" y="2421"/>
                  <a:ext cx="45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5" name="Group 128"/>
              <p:cNvGrpSpPr>
                <a:grpSpLocks/>
              </p:cNvGrpSpPr>
              <p:nvPr/>
            </p:nvGrpSpPr>
            <p:grpSpPr bwMode="auto">
              <a:xfrm>
                <a:off x="2977" y="2421"/>
                <a:ext cx="423" cy="346"/>
                <a:chOff x="2977" y="2421"/>
                <a:chExt cx="423" cy="346"/>
              </a:xfrm>
            </p:grpSpPr>
            <p:sp>
              <p:nvSpPr>
                <p:cNvPr id="67680" name="Rectangle 38"/>
                <p:cNvSpPr>
                  <a:spLocks noChangeArrowheads="1"/>
                </p:cNvSpPr>
                <p:nvPr/>
              </p:nvSpPr>
              <p:spPr bwMode="auto">
                <a:xfrm>
                  <a:off x="3020" y="2421"/>
                  <a:ext cx="337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81" name="Rectangle 127"/>
                <p:cNvSpPr>
                  <a:spLocks noChangeArrowheads="1"/>
                </p:cNvSpPr>
                <p:nvPr/>
              </p:nvSpPr>
              <p:spPr bwMode="auto">
                <a:xfrm>
                  <a:off x="2977" y="2421"/>
                  <a:ext cx="423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6" name="Group 130"/>
              <p:cNvGrpSpPr>
                <a:grpSpLocks/>
              </p:cNvGrpSpPr>
              <p:nvPr/>
            </p:nvGrpSpPr>
            <p:grpSpPr bwMode="auto">
              <a:xfrm>
                <a:off x="0" y="2767"/>
                <a:ext cx="900" cy="461"/>
                <a:chOff x="0" y="2767"/>
                <a:chExt cx="900" cy="461"/>
              </a:xfrm>
            </p:grpSpPr>
            <p:sp>
              <p:nvSpPr>
                <p:cNvPr id="67678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2767"/>
                  <a:ext cx="90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 smtClean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Приспосабли</a:t>
                  </a:r>
                </a:p>
                <a:p>
                  <a:r>
                    <a:rPr lang="ru-RU" sz="2000" b="1" dirty="0" smtClean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вание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79" name="Rectangle 129"/>
                <p:cNvSpPr>
                  <a:spLocks noChangeArrowheads="1"/>
                </p:cNvSpPr>
                <p:nvPr/>
              </p:nvSpPr>
              <p:spPr bwMode="auto">
                <a:xfrm>
                  <a:off x="0" y="2767"/>
                  <a:ext cx="677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7" name="Group 132"/>
              <p:cNvGrpSpPr>
                <a:grpSpLocks/>
              </p:cNvGrpSpPr>
              <p:nvPr/>
            </p:nvGrpSpPr>
            <p:grpSpPr bwMode="auto">
              <a:xfrm>
                <a:off x="677" y="2767"/>
                <a:ext cx="358" cy="461"/>
                <a:chOff x="677" y="2767"/>
                <a:chExt cx="358" cy="461"/>
              </a:xfrm>
            </p:grpSpPr>
            <p:sp>
              <p:nvSpPr>
                <p:cNvPr id="67676" name="Rectangle 40"/>
                <p:cNvSpPr>
                  <a:spLocks noChangeArrowheads="1"/>
                </p:cNvSpPr>
                <p:nvPr/>
              </p:nvSpPr>
              <p:spPr bwMode="auto">
                <a:xfrm>
                  <a:off x="720" y="2767"/>
                  <a:ext cx="272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77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7" y="2767"/>
                  <a:ext cx="358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8" name="Group 134"/>
              <p:cNvGrpSpPr>
                <a:grpSpLocks/>
              </p:cNvGrpSpPr>
              <p:nvPr/>
            </p:nvGrpSpPr>
            <p:grpSpPr bwMode="auto">
              <a:xfrm>
                <a:off x="1035" y="2767"/>
                <a:ext cx="401" cy="461"/>
                <a:chOff x="1035" y="2767"/>
                <a:chExt cx="401" cy="461"/>
              </a:xfrm>
            </p:grpSpPr>
            <p:sp>
              <p:nvSpPr>
                <p:cNvPr id="67674" name="Rectangle 41"/>
                <p:cNvSpPr>
                  <a:spLocks noChangeArrowheads="1"/>
                </p:cNvSpPr>
                <p:nvPr/>
              </p:nvSpPr>
              <p:spPr bwMode="auto">
                <a:xfrm>
                  <a:off x="1078" y="2767"/>
                  <a:ext cx="315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75" name="Rectangle 133"/>
                <p:cNvSpPr>
                  <a:spLocks noChangeArrowheads="1"/>
                </p:cNvSpPr>
                <p:nvPr/>
              </p:nvSpPr>
              <p:spPr bwMode="auto">
                <a:xfrm>
                  <a:off x="1035" y="2767"/>
                  <a:ext cx="401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29" name="Group 136"/>
              <p:cNvGrpSpPr>
                <a:grpSpLocks/>
              </p:cNvGrpSpPr>
              <p:nvPr/>
            </p:nvGrpSpPr>
            <p:grpSpPr bwMode="auto">
              <a:xfrm>
                <a:off x="1436" y="2767"/>
                <a:ext cx="316" cy="461"/>
                <a:chOff x="1436" y="2767"/>
                <a:chExt cx="316" cy="461"/>
              </a:xfrm>
            </p:grpSpPr>
            <p:sp>
              <p:nvSpPr>
                <p:cNvPr id="67672" name="Rectangle 42"/>
                <p:cNvSpPr>
                  <a:spLocks noChangeArrowheads="1"/>
                </p:cNvSpPr>
                <p:nvPr/>
              </p:nvSpPr>
              <p:spPr bwMode="auto">
                <a:xfrm>
                  <a:off x="1479" y="2767"/>
                  <a:ext cx="23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73" name="Rectangle 135"/>
                <p:cNvSpPr>
                  <a:spLocks noChangeArrowheads="1"/>
                </p:cNvSpPr>
                <p:nvPr/>
              </p:nvSpPr>
              <p:spPr bwMode="auto">
                <a:xfrm>
                  <a:off x="1436" y="2767"/>
                  <a:ext cx="31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0" name="Group 138"/>
              <p:cNvGrpSpPr>
                <a:grpSpLocks/>
              </p:cNvGrpSpPr>
              <p:nvPr/>
            </p:nvGrpSpPr>
            <p:grpSpPr bwMode="auto">
              <a:xfrm>
                <a:off x="1752" y="2767"/>
                <a:ext cx="395" cy="461"/>
                <a:chOff x="1752" y="2767"/>
                <a:chExt cx="395" cy="461"/>
              </a:xfrm>
            </p:grpSpPr>
            <p:sp>
              <p:nvSpPr>
                <p:cNvPr id="67670" name="Rectangle 43"/>
                <p:cNvSpPr>
                  <a:spLocks noChangeArrowheads="1"/>
                </p:cNvSpPr>
                <p:nvPr/>
              </p:nvSpPr>
              <p:spPr bwMode="auto">
                <a:xfrm>
                  <a:off x="1795" y="2767"/>
                  <a:ext cx="309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71" name="Rectangle 137"/>
                <p:cNvSpPr>
                  <a:spLocks noChangeArrowheads="1"/>
                </p:cNvSpPr>
                <p:nvPr/>
              </p:nvSpPr>
              <p:spPr bwMode="auto">
                <a:xfrm>
                  <a:off x="1752" y="2767"/>
                  <a:ext cx="395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1" name="Group 140"/>
              <p:cNvGrpSpPr>
                <a:grpSpLocks/>
              </p:cNvGrpSpPr>
              <p:nvPr/>
            </p:nvGrpSpPr>
            <p:grpSpPr bwMode="auto">
              <a:xfrm>
                <a:off x="2147" y="2767"/>
                <a:ext cx="374" cy="461"/>
                <a:chOff x="2147" y="2767"/>
                <a:chExt cx="374" cy="461"/>
              </a:xfrm>
            </p:grpSpPr>
            <p:sp>
              <p:nvSpPr>
                <p:cNvPr id="676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190" y="2767"/>
                  <a:ext cx="28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69" name="Rectangle 139"/>
                <p:cNvSpPr>
                  <a:spLocks noChangeArrowheads="1"/>
                </p:cNvSpPr>
                <p:nvPr/>
              </p:nvSpPr>
              <p:spPr bwMode="auto">
                <a:xfrm>
                  <a:off x="2147" y="2767"/>
                  <a:ext cx="374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2" name="Group 142"/>
              <p:cNvGrpSpPr>
                <a:grpSpLocks/>
              </p:cNvGrpSpPr>
              <p:nvPr/>
            </p:nvGrpSpPr>
            <p:grpSpPr bwMode="auto">
              <a:xfrm>
                <a:off x="2521" y="2767"/>
                <a:ext cx="456" cy="461"/>
                <a:chOff x="2521" y="2767"/>
                <a:chExt cx="456" cy="461"/>
              </a:xfrm>
            </p:grpSpPr>
            <p:sp>
              <p:nvSpPr>
                <p:cNvPr id="67666" name="Rectangle 45"/>
                <p:cNvSpPr>
                  <a:spLocks noChangeArrowheads="1"/>
                </p:cNvSpPr>
                <p:nvPr/>
              </p:nvSpPr>
              <p:spPr bwMode="auto">
                <a:xfrm>
                  <a:off x="2564" y="2767"/>
                  <a:ext cx="37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67" name="Rectangle 141"/>
                <p:cNvSpPr>
                  <a:spLocks noChangeArrowheads="1"/>
                </p:cNvSpPr>
                <p:nvPr/>
              </p:nvSpPr>
              <p:spPr bwMode="auto">
                <a:xfrm>
                  <a:off x="2521" y="2767"/>
                  <a:ext cx="45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3" name="Group 144"/>
              <p:cNvGrpSpPr>
                <a:grpSpLocks/>
              </p:cNvGrpSpPr>
              <p:nvPr/>
            </p:nvGrpSpPr>
            <p:grpSpPr bwMode="auto">
              <a:xfrm>
                <a:off x="2977" y="2767"/>
                <a:ext cx="423" cy="461"/>
                <a:chOff x="2977" y="2767"/>
                <a:chExt cx="423" cy="461"/>
              </a:xfrm>
            </p:grpSpPr>
            <p:sp>
              <p:nvSpPr>
                <p:cNvPr id="67664" name="Rectangle 46"/>
                <p:cNvSpPr>
                  <a:spLocks noChangeArrowheads="1"/>
                </p:cNvSpPr>
                <p:nvPr/>
              </p:nvSpPr>
              <p:spPr bwMode="auto">
                <a:xfrm>
                  <a:off x="3020" y="2767"/>
                  <a:ext cx="337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65" name="Rectangle 143"/>
                <p:cNvSpPr>
                  <a:spLocks noChangeArrowheads="1"/>
                </p:cNvSpPr>
                <p:nvPr/>
              </p:nvSpPr>
              <p:spPr bwMode="auto">
                <a:xfrm>
                  <a:off x="2977" y="2767"/>
                  <a:ext cx="423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4" name="Group 146"/>
              <p:cNvGrpSpPr>
                <a:grpSpLocks/>
              </p:cNvGrpSpPr>
              <p:nvPr/>
            </p:nvGrpSpPr>
            <p:grpSpPr bwMode="auto">
              <a:xfrm>
                <a:off x="0" y="3228"/>
                <a:ext cx="677" cy="461"/>
                <a:chOff x="0" y="3228"/>
                <a:chExt cx="677" cy="461"/>
              </a:xfrm>
            </p:grpSpPr>
            <p:sp>
              <p:nvSpPr>
                <p:cNvPr id="67662" name="Rectangle 47"/>
                <p:cNvSpPr>
                  <a:spLocks noChangeArrowheads="1"/>
                </p:cNvSpPr>
                <p:nvPr/>
              </p:nvSpPr>
              <p:spPr bwMode="auto">
                <a:xfrm>
                  <a:off x="9" y="3228"/>
                  <a:ext cx="625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Финализаця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63" name="Rectangle 145"/>
                <p:cNvSpPr>
                  <a:spLocks noChangeArrowheads="1"/>
                </p:cNvSpPr>
                <p:nvPr/>
              </p:nvSpPr>
              <p:spPr bwMode="auto">
                <a:xfrm>
                  <a:off x="0" y="3228"/>
                  <a:ext cx="677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5" name="Group 148"/>
              <p:cNvGrpSpPr>
                <a:grpSpLocks/>
              </p:cNvGrpSpPr>
              <p:nvPr/>
            </p:nvGrpSpPr>
            <p:grpSpPr bwMode="auto">
              <a:xfrm>
                <a:off x="677" y="3228"/>
                <a:ext cx="358" cy="461"/>
                <a:chOff x="677" y="3228"/>
                <a:chExt cx="358" cy="461"/>
              </a:xfrm>
            </p:grpSpPr>
            <p:sp>
              <p:nvSpPr>
                <p:cNvPr id="67660" name="Rectangle 48"/>
                <p:cNvSpPr>
                  <a:spLocks noChangeArrowheads="1"/>
                </p:cNvSpPr>
                <p:nvPr/>
              </p:nvSpPr>
              <p:spPr bwMode="auto">
                <a:xfrm>
                  <a:off x="720" y="3228"/>
                  <a:ext cx="272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61" name="Rectangle 147"/>
                <p:cNvSpPr>
                  <a:spLocks noChangeArrowheads="1"/>
                </p:cNvSpPr>
                <p:nvPr/>
              </p:nvSpPr>
              <p:spPr bwMode="auto">
                <a:xfrm>
                  <a:off x="677" y="3228"/>
                  <a:ext cx="358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6" name="Group 150"/>
              <p:cNvGrpSpPr>
                <a:grpSpLocks/>
              </p:cNvGrpSpPr>
              <p:nvPr/>
            </p:nvGrpSpPr>
            <p:grpSpPr bwMode="auto">
              <a:xfrm>
                <a:off x="1035" y="3228"/>
                <a:ext cx="401" cy="461"/>
                <a:chOff x="1035" y="3228"/>
                <a:chExt cx="401" cy="461"/>
              </a:xfrm>
            </p:grpSpPr>
            <p:sp>
              <p:nvSpPr>
                <p:cNvPr id="67658" name="Rectangle 49"/>
                <p:cNvSpPr>
                  <a:spLocks noChangeArrowheads="1"/>
                </p:cNvSpPr>
                <p:nvPr/>
              </p:nvSpPr>
              <p:spPr bwMode="auto">
                <a:xfrm>
                  <a:off x="1078" y="3228"/>
                  <a:ext cx="315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59" name="Rectangle 149"/>
                <p:cNvSpPr>
                  <a:spLocks noChangeArrowheads="1"/>
                </p:cNvSpPr>
                <p:nvPr/>
              </p:nvSpPr>
              <p:spPr bwMode="auto">
                <a:xfrm>
                  <a:off x="1035" y="3228"/>
                  <a:ext cx="401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7" name="Group 152"/>
              <p:cNvGrpSpPr>
                <a:grpSpLocks/>
              </p:cNvGrpSpPr>
              <p:nvPr/>
            </p:nvGrpSpPr>
            <p:grpSpPr bwMode="auto">
              <a:xfrm>
                <a:off x="1436" y="3228"/>
                <a:ext cx="316" cy="461"/>
                <a:chOff x="1436" y="3228"/>
                <a:chExt cx="316" cy="461"/>
              </a:xfrm>
            </p:grpSpPr>
            <p:sp>
              <p:nvSpPr>
                <p:cNvPr id="67656" name="Rectangle 50"/>
                <p:cNvSpPr>
                  <a:spLocks noChangeArrowheads="1"/>
                </p:cNvSpPr>
                <p:nvPr/>
              </p:nvSpPr>
              <p:spPr bwMode="auto">
                <a:xfrm>
                  <a:off x="1479" y="3228"/>
                  <a:ext cx="23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57" name="Rectangle 151"/>
                <p:cNvSpPr>
                  <a:spLocks noChangeArrowheads="1"/>
                </p:cNvSpPr>
                <p:nvPr/>
              </p:nvSpPr>
              <p:spPr bwMode="auto">
                <a:xfrm>
                  <a:off x="1436" y="3228"/>
                  <a:ext cx="31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8" name="Group 154"/>
              <p:cNvGrpSpPr>
                <a:grpSpLocks/>
              </p:cNvGrpSpPr>
              <p:nvPr/>
            </p:nvGrpSpPr>
            <p:grpSpPr bwMode="auto">
              <a:xfrm>
                <a:off x="1752" y="3228"/>
                <a:ext cx="395" cy="461"/>
                <a:chOff x="1752" y="3228"/>
                <a:chExt cx="395" cy="461"/>
              </a:xfrm>
            </p:grpSpPr>
            <p:sp>
              <p:nvSpPr>
                <p:cNvPr id="67654" name="Rectangle 51"/>
                <p:cNvSpPr>
                  <a:spLocks noChangeArrowheads="1"/>
                </p:cNvSpPr>
                <p:nvPr/>
              </p:nvSpPr>
              <p:spPr bwMode="auto">
                <a:xfrm>
                  <a:off x="1795" y="3228"/>
                  <a:ext cx="309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55" name="Rectangle 153"/>
                <p:cNvSpPr>
                  <a:spLocks noChangeArrowheads="1"/>
                </p:cNvSpPr>
                <p:nvPr/>
              </p:nvSpPr>
              <p:spPr bwMode="auto">
                <a:xfrm>
                  <a:off x="1752" y="3228"/>
                  <a:ext cx="395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39" name="Group 156"/>
              <p:cNvGrpSpPr>
                <a:grpSpLocks/>
              </p:cNvGrpSpPr>
              <p:nvPr/>
            </p:nvGrpSpPr>
            <p:grpSpPr bwMode="auto">
              <a:xfrm>
                <a:off x="2147" y="3228"/>
                <a:ext cx="374" cy="461"/>
                <a:chOff x="2147" y="3228"/>
                <a:chExt cx="374" cy="461"/>
              </a:xfrm>
            </p:grpSpPr>
            <p:sp>
              <p:nvSpPr>
                <p:cNvPr id="67652" name="Rectangle 52"/>
                <p:cNvSpPr>
                  <a:spLocks noChangeArrowheads="1"/>
                </p:cNvSpPr>
                <p:nvPr/>
              </p:nvSpPr>
              <p:spPr bwMode="auto">
                <a:xfrm>
                  <a:off x="2190" y="3228"/>
                  <a:ext cx="28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53" name="Rectangle 155"/>
                <p:cNvSpPr>
                  <a:spLocks noChangeArrowheads="1"/>
                </p:cNvSpPr>
                <p:nvPr/>
              </p:nvSpPr>
              <p:spPr bwMode="auto">
                <a:xfrm>
                  <a:off x="2147" y="3228"/>
                  <a:ext cx="374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40" name="Group 158"/>
              <p:cNvGrpSpPr>
                <a:grpSpLocks/>
              </p:cNvGrpSpPr>
              <p:nvPr/>
            </p:nvGrpSpPr>
            <p:grpSpPr bwMode="auto">
              <a:xfrm>
                <a:off x="2521" y="3228"/>
                <a:ext cx="456" cy="461"/>
                <a:chOff x="2521" y="3228"/>
                <a:chExt cx="456" cy="461"/>
              </a:xfrm>
            </p:grpSpPr>
            <p:sp>
              <p:nvSpPr>
                <p:cNvPr id="67650" name="Rectangle 53"/>
                <p:cNvSpPr>
                  <a:spLocks noChangeArrowheads="1"/>
                </p:cNvSpPr>
                <p:nvPr/>
              </p:nvSpPr>
              <p:spPr bwMode="auto">
                <a:xfrm>
                  <a:off x="2564" y="3228"/>
                  <a:ext cx="37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51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21" y="3228"/>
                  <a:ext cx="45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41" name="Group 160"/>
              <p:cNvGrpSpPr>
                <a:grpSpLocks/>
              </p:cNvGrpSpPr>
              <p:nvPr/>
            </p:nvGrpSpPr>
            <p:grpSpPr bwMode="auto">
              <a:xfrm>
                <a:off x="2977" y="3228"/>
                <a:ext cx="423" cy="461"/>
                <a:chOff x="2977" y="3228"/>
                <a:chExt cx="423" cy="461"/>
              </a:xfrm>
            </p:grpSpPr>
            <p:sp>
              <p:nvSpPr>
                <p:cNvPr id="67648" name="Rectangle 54"/>
                <p:cNvSpPr>
                  <a:spLocks noChangeArrowheads="1"/>
                </p:cNvSpPr>
                <p:nvPr/>
              </p:nvSpPr>
              <p:spPr bwMode="auto">
                <a:xfrm>
                  <a:off x="3020" y="3228"/>
                  <a:ext cx="337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49" name="Rectangle 159"/>
                <p:cNvSpPr>
                  <a:spLocks noChangeArrowheads="1"/>
                </p:cNvSpPr>
                <p:nvPr/>
              </p:nvSpPr>
              <p:spPr bwMode="auto">
                <a:xfrm>
                  <a:off x="2977" y="3228"/>
                  <a:ext cx="423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42" name="Group 162"/>
              <p:cNvGrpSpPr>
                <a:grpSpLocks/>
              </p:cNvGrpSpPr>
              <p:nvPr/>
            </p:nvGrpSpPr>
            <p:grpSpPr bwMode="auto">
              <a:xfrm>
                <a:off x="-2" y="3689"/>
                <a:ext cx="679" cy="557"/>
                <a:chOff x="-2" y="3689"/>
                <a:chExt cx="679" cy="557"/>
              </a:xfrm>
            </p:grpSpPr>
            <p:sp>
              <p:nvSpPr>
                <p:cNvPr id="67646" name="Rectangle 55"/>
                <p:cNvSpPr>
                  <a:spLocks noChangeArrowheads="1"/>
                </p:cNvSpPr>
                <p:nvPr/>
              </p:nvSpPr>
              <p:spPr bwMode="auto">
                <a:xfrm>
                  <a:off x="-2" y="3689"/>
                  <a:ext cx="679" cy="5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ru-RU" sz="2000" b="1" dirty="0">
                      <a:solidFill>
                        <a:srgbClr val="0000FF"/>
                      </a:solidFill>
                      <a:latin typeface="Times New Roman" pitchFamily="18" charset="0"/>
                      <a:cs typeface="Times New Roman" pitchFamily="18" charset="0"/>
                    </a:rPr>
                    <a:t>Закрепление</a:t>
                  </a:r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ru-RU" sz="2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47" name="Rectangle 161"/>
                <p:cNvSpPr>
                  <a:spLocks noChangeArrowheads="1"/>
                </p:cNvSpPr>
                <p:nvPr/>
              </p:nvSpPr>
              <p:spPr bwMode="auto">
                <a:xfrm>
                  <a:off x="0" y="3689"/>
                  <a:ext cx="677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7643" name="Group 164"/>
              <p:cNvGrpSpPr>
                <a:grpSpLocks/>
              </p:cNvGrpSpPr>
              <p:nvPr/>
            </p:nvGrpSpPr>
            <p:grpSpPr bwMode="auto">
              <a:xfrm>
                <a:off x="677" y="3689"/>
                <a:ext cx="2723" cy="557"/>
                <a:chOff x="677" y="3689"/>
                <a:chExt cx="2723" cy="557"/>
              </a:xfrm>
            </p:grpSpPr>
            <p:sp>
              <p:nvSpPr>
                <p:cNvPr id="67644" name="Rectangle 56"/>
                <p:cNvSpPr>
                  <a:spLocks noChangeArrowheads="1"/>
                </p:cNvSpPr>
                <p:nvPr/>
              </p:nvSpPr>
              <p:spPr bwMode="auto">
                <a:xfrm>
                  <a:off x="720" y="3689"/>
                  <a:ext cx="2637" cy="5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ru-RU" sz="2000" b="1">
                      <a:solidFill>
                        <a:srgbClr val="008000"/>
                      </a:solidFill>
                      <a:latin typeface="Times New Roman" pitchFamily="18" charset="0"/>
                      <a:cs typeface="Times New Roman" pitchFamily="18" charset="0"/>
                    </a:rPr>
                    <a:t>Как Ваши ощущения от того, что мы сделали?</a:t>
                  </a:r>
                </a:p>
                <a:p>
                  <a:pPr algn="ctr" eaLnBrk="0" hangingPunct="0"/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7645" name="Rectangle 163"/>
                <p:cNvSpPr>
                  <a:spLocks noChangeArrowheads="1"/>
                </p:cNvSpPr>
                <p:nvPr/>
              </p:nvSpPr>
              <p:spPr bwMode="auto">
                <a:xfrm>
                  <a:off x="677" y="3689"/>
                  <a:ext cx="2723" cy="55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67589" name="Rectangle 166"/>
            <p:cNvSpPr>
              <a:spLocks noChangeArrowheads="1"/>
            </p:cNvSpPr>
            <p:nvPr/>
          </p:nvSpPr>
          <p:spPr bwMode="auto">
            <a:xfrm>
              <a:off x="-2" y="-2"/>
              <a:ext cx="3404" cy="4250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68" name="Рисунок 167" descr="D:\Интелл Инвест\Маркетинговые материалы\Логотип\INTEL-INVEST- 6 вариантов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7" t="79171" r="52610" b="2047"/>
          <a:stretch/>
        </p:blipFill>
        <p:spPr bwMode="auto">
          <a:xfrm>
            <a:off x="179512" y="6384966"/>
            <a:ext cx="2273840" cy="4347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69" name="TextBox 168"/>
          <p:cNvSpPr txBox="1"/>
          <p:nvPr/>
        </p:nvSpPr>
        <p:spPr>
          <a:xfrm>
            <a:off x="5714380" y="641962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Томске </a:t>
            </a:r>
            <a:r>
              <a:rPr lang="ru-RU" sz="20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(3822)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56-30-15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7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2513</TotalTime>
  <Words>256</Words>
  <Application>Microsoft Office PowerPoint</Application>
  <PresentationFormat>Экран (4:3)</PresentationFormat>
  <Paragraphs>111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 Авторские практики проблемного и проектного обучения в курсах менеджмента (на основе включения результатов научных исследований и управленческого опыта автора в образовательную деятельность) </vt:lpstr>
      <vt:lpstr>Слайд 2</vt:lpstr>
      <vt:lpstr>ВОСПРИЯТИЕ РЕАЛЬНОСТИ</vt:lpstr>
      <vt:lpstr>ДинАмическая модель:</vt:lpstr>
      <vt:lpstr> ОЦЕНКА студентов: https://professorrating.org/professor.php?id=94393 </vt:lpstr>
      <vt:lpstr>Восемь шагов принятия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Семинар-тренинг «Интеграторов» по методологии И. Адизеса</dc:title>
  <dc:creator>Екатерина</dc:creator>
  <cp:lastModifiedBy>User</cp:lastModifiedBy>
  <cp:revision>68</cp:revision>
  <dcterms:created xsi:type="dcterms:W3CDTF">2012-04-15T14:52:40Z</dcterms:created>
  <dcterms:modified xsi:type="dcterms:W3CDTF">2017-12-03T17:35:39Z</dcterms:modified>
  <cp:contentStatus/>
</cp:coreProperties>
</file>